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0160000" cy="7620000"/>
  <p:notesSz cx="6858000" cy="9144000"/>
  <p:embeddedFontLst>
    <p:embeddedFont>
      <p:font typeface="Calibri" pitchFamily="34" charset="0"/>
      <p:regular r:id="rId14"/>
      <p:bold r:id="rId15"/>
      <p:italic r:id="rId16"/>
      <p:boldItalic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F0543E-AB9A-43B9-B432-06FB30320D6B}" type="datetimeFigureOut">
              <a:rPr lang="en-US" smtClean="0"/>
              <a:t>12/15/2014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F2EA-AF80-4432-9C21-5A1BCF3D65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591936" y="877879"/>
            <a:ext cx="1426574" cy="927165"/>
            <a:chOff x="591936" y="877879"/>
            <a:chExt cx="1426574" cy="927165"/>
          </a:xfrm>
        </p:grpSpPr>
        <p:pic>
          <p:nvPicPr>
            <p:cNvPr id="2" name="Picture 1" descr="NBK-2752-ee7302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41774" y="941050"/>
              <a:ext cx="158585" cy="8639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752-ee751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1936" y="983164"/>
              <a:ext cx="455780" cy="66534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752-ee7572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3401" y="1646459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752-ee75cf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20841" y="951578"/>
              <a:ext cx="139700" cy="8218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752-ee761d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78810" y="877879"/>
              <a:ext cx="139700" cy="8534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47" name="Group 46"/>
          <p:cNvGrpSpPr/>
          <p:nvPr/>
        </p:nvGrpSpPr>
        <p:grpSpPr>
          <a:xfrm>
            <a:off x="1675518" y="815141"/>
            <a:ext cx="7654800" cy="2821862"/>
            <a:chOff x="1675518" y="815141"/>
            <a:chExt cx="7654800" cy="2821862"/>
          </a:xfrm>
        </p:grpSpPr>
        <p:pic>
          <p:nvPicPr>
            <p:cNvPr id="8" name="Picture 7" descr="NBK-2752-ee766b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68447" y="1246376"/>
              <a:ext cx="316512" cy="1585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752-ee76aa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68613" y="993692"/>
              <a:ext cx="211228" cy="72712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752-ee76e8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79100" y="828163"/>
              <a:ext cx="761904" cy="9968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752-ee7746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7152" y="1456946"/>
              <a:ext cx="143305" cy="3586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752-ee77b3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16095" y="1225319"/>
              <a:ext cx="139700" cy="1480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752-ee7830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1909" y="1362190"/>
              <a:ext cx="369155" cy="4673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752-ee789d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89877" y="1404304"/>
              <a:ext cx="190170" cy="4323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752-ee78db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89877" y="1183205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752-ee790a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00571" y="817366"/>
              <a:ext cx="379560" cy="10491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752-ee7939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11059" y="1446418"/>
              <a:ext cx="158585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752-ee7977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21587" y="1214791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752-ee79a6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8458" y="1264495"/>
              <a:ext cx="432326" cy="5598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752-ee79e4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4800" y="1285954"/>
              <a:ext cx="705450" cy="9297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752-ee7a23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90292" y="1025278"/>
              <a:ext cx="211228" cy="6639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752-ee7a52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06022" y="815141"/>
              <a:ext cx="787149" cy="9470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752-ee7a90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26172" y="1323533"/>
              <a:ext cx="354570" cy="48891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752-ee7abf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49356" y="1372007"/>
              <a:ext cx="315500" cy="4301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752-ee7aee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7370" y="1499060"/>
              <a:ext cx="148056" cy="3586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752-ee7b4b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27370" y="1256905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752-ee7ba9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64240" y="1401872"/>
              <a:ext cx="516554" cy="42630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752-ee7be7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282145" y="1423073"/>
              <a:ext cx="451374" cy="46329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752-ee7c16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711804" y="1088449"/>
              <a:ext cx="169113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752-ee7c45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2374" y="1459777"/>
              <a:ext cx="407944" cy="5242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752-ee7ca2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5518" y="2225526"/>
              <a:ext cx="538468" cy="9567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752-ee7cd1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84136" y="2751951"/>
              <a:ext cx="263870" cy="3902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752-ee7d00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163079" y="2699309"/>
              <a:ext cx="474440" cy="9376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2752-ee7d3e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16039" y="2362397"/>
              <a:ext cx="714217" cy="680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2752-ee7d6d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63411" y="2309754"/>
              <a:ext cx="378728" cy="7692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2752-ee7dbb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12366" y="2630549"/>
              <a:ext cx="397291" cy="4471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2752-ee7dfa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68824" y="2267641"/>
              <a:ext cx="158581" cy="77976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2752-ee7e28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97445" y="2569675"/>
              <a:ext cx="430043" cy="4950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9" name="Picture 38" descr="NBK-2752-ee7e67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15676" y="2193941"/>
              <a:ext cx="627297" cy="8955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0" name="Picture 39" descr="NBK-2752-ee7e96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21753" y="2678252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2752-ee7ef3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911418" y="2604553"/>
              <a:ext cx="316320" cy="47658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2752-ee7f60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95494" y="2591082"/>
              <a:ext cx="558668" cy="4774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2752-ee7fce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48219" y="2214998"/>
              <a:ext cx="504803" cy="9061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2752-ee7ffc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58831" y="2591097"/>
              <a:ext cx="400741" cy="4733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2752-ee803b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27328" y="2488739"/>
              <a:ext cx="263870" cy="5708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2752-ee806a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85256" y="2511991"/>
              <a:ext cx="514108" cy="5670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295212" y="1000369"/>
            <a:ext cx="1789846" cy="852647"/>
            <a:chOff x="2295212" y="1000369"/>
            <a:chExt cx="1789846" cy="852647"/>
          </a:xfrm>
        </p:grpSpPr>
        <p:sp>
          <p:nvSpPr>
            <p:cNvPr id="2" name="Freeform 1"/>
            <p:cNvSpPr/>
            <p:nvPr/>
          </p:nvSpPr>
          <p:spPr>
            <a:xfrm>
              <a:off x="2961629" y="1158134"/>
              <a:ext cx="232713" cy="623815"/>
            </a:xfrm>
            <a:custGeom>
              <a:avLst/>
              <a:gdLst/>
              <a:ahLst/>
              <a:cxnLst/>
              <a:rect l="0" t="0" r="0" b="0"/>
              <a:pathLst>
                <a:path w="232713" h="623815">
                  <a:moveTo>
                    <a:pt x="196920" y="0"/>
                  </a:moveTo>
                  <a:lnTo>
                    <a:pt x="180109" y="19151"/>
                  </a:lnTo>
                  <a:lnTo>
                    <a:pt x="154258" y="68687"/>
                  </a:lnTo>
                  <a:lnTo>
                    <a:pt x="132211" y="123272"/>
                  </a:lnTo>
                  <a:lnTo>
                    <a:pt x="104618" y="178580"/>
                  </a:lnTo>
                  <a:lnTo>
                    <a:pt x="83769" y="238810"/>
                  </a:lnTo>
                  <a:lnTo>
                    <a:pt x="58046" y="294358"/>
                  </a:lnTo>
                  <a:lnTo>
                    <a:pt x="39191" y="347383"/>
                  </a:lnTo>
                  <a:lnTo>
                    <a:pt x="21471" y="407311"/>
                  </a:lnTo>
                  <a:lnTo>
                    <a:pt x="7412" y="461432"/>
                  </a:lnTo>
                  <a:lnTo>
                    <a:pt x="0" y="515357"/>
                  </a:lnTo>
                  <a:lnTo>
                    <a:pt x="923" y="562140"/>
                  </a:lnTo>
                  <a:lnTo>
                    <a:pt x="6865" y="585582"/>
                  </a:lnTo>
                  <a:lnTo>
                    <a:pt x="17305" y="603800"/>
                  </a:lnTo>
                  <a:lnTo>
                    <a:pt x="35982" y="616576"/>
                  </a:lnTo>
                  <a:lnTo>
                    <a:pt x="58712" y="623814"/>
                  </a:lnTo>
                  <a:lnTo>
                    <a:pt x="80512" y="623132"/>
                  </a:lnTo>
                  <a:lnTo>
                    <a:pt x="112516" y="610581"/>
                  </a:lnTo>
                  <a:lnTo>
                    <a:pt x="160837" y="576974"/>
                  </a:lnTo>
                  <a:lnTo>
                    <a:pt x="202885" y="526150"/>
                  </a:lnTo>
                  <a:lnTo>
                    <a:pt x="227442" y="465413"/>
                  </a:lnTo>
                  <a:lnTo>
                    <a:pt x="232712" y="443157"/>
                  </a:lnTo>
                  <a:lnTo>
                    <a:pt x="231155" y="421567"/>
                  </a:lnTo>
                  <a:lnTo>
                    <a:pt x="226762" y="413236"/>
                  </a:lnTo>
                  <a:lnTo>
                    <a:pt x="212523" y="400859"/>
                  </a:lnTo>
                  <a:lnTo>
                    <a:pt x="188257" y="397699"/>
                  </a:lnTo>
                  <a:lnTo>
                    <a:pt x="136197" y="405201"/>
                  </a:lnTo>
                  <a:lnTo>
                    <a:pt x="116900" y="417566"/>
                  </a:lnTo>
                  <a:lnTo>
                    <a:pt x="81106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27005" y="172667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95461" y="1171425"/>
              <a:ext cx="301265" cy="502607"/>
            </a:xfrm>
            <a:custGeom>
              <a:avLst/>
              <a:gdLst/>
              <a:ahLst/>
              <a:cxnLst/>
              <a:rect l="0" t="0" r="0" b="0"/>
              <a:pathLst>
                <a:path w="301265" h="502607">
                  <a:moveTo>
                    <a:pt x="0" y="113051"/>
                  </a:moveTo>
                  <a:lnTo>
                    <a:pt x="16811" y="93901"/>
                  </a:lnTo>
                  <a:lnTo>
                    <a:pt x="49498" y="45423"/>
                  </a:lnTo>
                  <a:lnTo>
                    <a:pt x="85687" y="16461"/>
                  </a:lnTo>
                  <a:lnTo>
                    <a:pt x="117415" y="3453"/>
                  </a:lnTo>
                  <a:lnTo>
                    <a:pt x="142651" y="0"/>
                  </a:lnTo>
                  <a:lnTo>
                    <a:pt x="163226" y="4705"/>
                  </a:lnTo>
                  <a:lnTo>
                    <a:pt x="171988" y="9235"/>
                  </a:lnTo>
                  <a:lnTo>
                    <a:pt x="184844" y="26746"/>
                  </a:lnTo>
                  <a:lnTo>
                    <a:pt x="189910" y="37967"/>
                  </a:lnTo>
                  <a:lnTo>
                    <a:pt x="192419" y="66032"/>
                  </a:lnTo>
                  <a:lnTo>
                    <a:pt x="184498" y="120531"/>
                  </a:lnTo>
                  <a:lnTo>
                    <a:pt x="163262" y="163922"/>
                  </a:lnTo>
                  <a:lnTo>
                    <a:pt x="127364" y="206174"/>
                  </a:lnTo>
                  <a:lnTo>
                    <a:pt x="136523" y="199785"/>
                  </a:lnTo>
                  <a:lnTo>
                    <a:pt x="151924" y="193324"/>
                  </a:lnTo>
                  <a:lnTo>
                    <a:pt x="170467" y="192792"/>
                  </a:lnTo>
                  <a:lnTo>
                    <a:pt x="210967" y="201982"/>
                  </a:lnTo>
                  <a:lnTo>
                    <a:pt x="242273" y="217260"/>
                  </a:lnTo>
                  <a:lnTo>
                    <a:pt x="268186" y="247783"/>
                  </a:lnTo>
                  <a:lnTo>
                    <a:pt x="295564" y="300019"/>
                  </a:lnTo>
                  <a:lnTo>
                    <a:pt x="301264" y="340285"/>
                  </a:lnTo>
                  <a:lnTo>
                    <a:pt x="294894" y="376132"/>
                  </a:lnTo>
                  <a:lnTo>
                    <a:pt x="277538" y="413529"/>
                  </a:lnTo>
                  <a:lnTo>
                    <a:pt x="249520" y="440468"/>
                  </a:lnTo>
                  <a:lnTo>
                    <a:pt x="198723" y="467411"/>
                  </a:lnTo>
                  <a:lnTo>
                    <a:pt x="136509" y="496974"/>
                  </a:lnTo>
                  <a:lnTo>
                    <a:pt x="126342" y="502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5519" y="1000369"/>
              <a:ext cx="1279539" cy="852647"/>
            </a:xfrm>
            <a:custGeom>
              <a:avLst/>
              <a:gdLst/>
              <a:ahLst/>
              <a:cxnLst/>
              <a:rect l="0" t="0" r="0" b="0"/>
              <a:pathLst>
                <a:path w="1279539" h="852647">
                  <a:moveTo>
                    <a:pt x="5589" y="852646"/>
                  </a:moveTo>
                  <a:lnTo>
                    <a:pt x="0" y="835878"/>
                  </a:lnTo>
                  <a:lnTo>
                    <a:pt x="376" y="818288"/>
                  </a:lnTo>
                  <a:lnTo>
                    <a:pt x="14478" y="768053"/>
                  </a:lnTo>
                  <a:lnTo>
                    <a:pt x="39313" y="715728"/>
                  </a:lnTo>
                  <a:lnTo>
                    <a:pt x="61687" y="664077"/>
                  </a:lnTo>
                  <a:lnTo>
                    <a:pt x="81704" y="601882"/>
                  </a:lnTo>
                  <a:lnTo>
                    <a:pt x="102253" y="538600"/>
                  </a:lnTo>
                  <a:lnTo>
                    <a:pt x="113909" y="487154"/>
                  </a:lnTo>
                  <a:lnTo>
                    <a:pt x="127158" y="431840"/>
                  </a:lnTo>
                  <a:lnTo>
                    <a:pt x="130517" y="383902"/>
                  </a:lnTo>
                  <a:lnTo>
                    <a:pt x="131512" y="332653"/>
                  </a:lnTo>
                  <a:lnTo>
                    <a:pt x="130638" y="279254"/>
                  </a:lnTo>
                  <a:lnTo>
                    <a:pt x="123489" y="221838"/>
                  </a:lnTo>
                  <a:lnTo>
                    <a:pt x="110593" y="162449"/>
                  </a:lnTo>
                  <a:lnTo>
                    <a:pt x="91192" y="116577"/>
                  </a:lnTo>
                  <a:lnTo>
                    <a:pt x="57951" y="63131"/>
                  </a:lnTo>
                  <a:lnTo>
                    <a:pt x="51026" y="52562"/>
                  </a:lnTo>
                  <a:lnTo>
                    <a:pt x="48748" y="42006"/>
                  </a:lnTo>
                  <a:lnTo>
                    <a:pt x="52457" y="20919"/>
                  </a:lnTo>
                  <a:lnTo>
                    <a:pt x="60231" y="13892"/>
                  </a:lnTo>
                  <a:lnTo>
                    <a:pt x="84467" y="6084"/>
                  </a:lnTo>
                  <a:lnTo>
                    <a:pt x="130996" y="1689"/>
                  </a:lnTo>
                  <a:lnTo>
                    <a:pt x="193005" y="386"/>
                  </a:lnTo>
                  <a:lnTo>
                    <a:pt x="246474" y="0"/>
                  </a:lnTo>
                  <a:lnTo>
                    <a:pt x="300396" y="7106"/>
                  </a:lnTo>
                  <a:lnTo>
                    <a:pt x="361827" y="12842"/>
                  </a:lnTo>
                  <a:lnTo>
                    <a:pt x="424958" y="19304"/>
                  </a:lnTo>
                  <a:lnTo>
                    <a:pt x="476377" y="20423"/>
                  </a:lnTo>
                  <a:lnTo>
                    <a:pt x="528657" y="20755"/>
                  </a:lnTo>
                  <a:lnTo>
                    <a:pt x="591489" y="22037"/>
                  </a:lnTo>
                  <a:lnTo>
                    <a:pt x="641793" y="26952"/>
                  </a:lnTo>
                  <a:lnTo>
                    <a:pt x="693743" y="23210"/>
                  </a:lnTo>
                  <a:lnTo>
                    <a:pt x="747350" y="21581"/>
                  </a:lnTo>
                  <a:lnTo>
                    <a:pt x="805998" y="21098"/>
                  </a:lnTo>
                  <a:lnTo>
                    <a:pt x="860939" y="20955"/>
                  </a:lnTo>
                  <a:lnTo>
                    <a:pt x="914263" y="20913"/>
                  </a:lnTo>
                  <a:lnTo>
                    <a:pt x="967107" y="20900"/>
                  </a:lnTo>
                  <a:lnTo>
                    <a:pt x="1020979" y="20896"/>
                  </a:lnTo>
                  <a:lnTo>
                    <a:pt x="1079705" y="22065"/>
                  </a:lnTo>
                  <a:lnTo>
                    <a:pt x="1134671" y="28131"/>
                  </a:lnTo>
                  <a:lnTo>
                    <a:pt x="1186831" y="30448"/>
                  </a:lnTo>
                  <a:lnTo>
                    <a:pt x="1243851" y="31231"/>
                  </a:lnTo>
                  <a:lnTo>
                    <a:pt x="1279538" y="3142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95212" y="1316062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6403" y="53027"/>
                  </a:lnTo>
                  <a:lnTo>
                    <a:pt x="1265" y="103238"/>
                  </a:lnTo>
                  <a:lnTo>
                    <a:pt x="375" y="147832"/>
                  </a:lnTo>
                  <a:lnTo>
                    <a:pt x="111" y="207838"/>
                  </a:lnTo>
                  <a:lnTo>
                    <a:pt x="3142" y="268695"/>
                  </a:lnTo>
                  <a:lnTo>
                    <a:pt x="9070" y="331625"/>
                  </a:lnTo>
                  <a:lnTo>
                    <a:pt x="10096" y="385518"/>
                  </a:lnTo>
                  <a:lnTo>
                    <a:pt x="3207" y="44421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63709" y="1295005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21057" y="0"/>
                  </a:moveTo>
                  <a:lnTo>
                    <a:pt x="21057" y="60383"/>
                  </a:lnTo>
                  <a:lnTo>
                    <a:pt x="21057" y="121226"/>
                  </a:lnTo>
                  <a:lnTo>
                    <a:pt x="21057" y="181758"/>
                  </a:lnTo>
                  <a:lnTo>
                    <a:pt x="21057" y="244133"/>
                  </a:lnTo>
                  <a:lnTo>
                    <a:pt x="19888" y="303854"/>
                  </a:lnTo>
                  <a:lnTo>
                    <a:pt x="13822" y="359482"/>
                  </a:lnTo>
                  <a:lnTo>
                    <a:pt x="10335" y="413529"/>
                  </a:lnTo>
                  <a:lnTo>
                    <a:pt x="3582" y="465418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97197" y="1263419"/>
              <a:ext cx="177042" cy="402870"/>
            </a:xfrm>
            <a:custGeom>
              <a:avLst/>
              <a:gdLst/>
              <a:ahLst/>
              <a:cxnLst/>
              <a:rect l="0" t="0" r="0" b="0"/>
              <a:pathLst>
                <a:path w="177042" h="402870">
                  <a:moveTo>
                    <a:pt x="177041" y="305327"/>
                  </a:moveTo>
                  <a:lnTo>
                    <a:pt x="133078" y="325570"/>
                  </a:lnTo>
                  <a:lnTo>
                    <a:pt x="71594" y="374290"/>
                  </a:lnTo>
                  <a:lnTo>
                    <a:pt x="8571" y="402869"/>
                  </a:lnTo>
                  <a:lnTo>
                    <a:pt x="2726" y="401940"/>
                  </a:lnTo>
                  <a:lnTo>
                    <a:pt x="0" y="397812"/>
                  </a:lnTo>
                  <a:lnTo>
                    <a:pt x="90" y="382696"/>
                  </a:lnTo>
                  <a:lnTo>
                    <a:pt x="9680" y="331745"/>
                  </a:lnTo>
                  <a:lnTo>
                    <a:pt x="22839" y="276880"/>
                  </a:lnTo>
                  <a:lnTo>
                    <a:pt x="36704" y="228738"/>
                  </a:lnTo>
                  <a:lnTo>
                    <a:pt x="47202" y="178518"/>
                  </a:lnTo>
                  <a:lnTo>
                    <a:pt x="58110" y="125210"/>
                  </a:lnTo>
                  <a:lnTo>
                    <a:pt x="63424" y="77654"/>
                  </a:lnTo>
                  <a:lnTo>
                    <a:pt x="69287" y="31587"/>
                  </a:lnTo>
                  <a:lnTo>
                    <a:pt x="71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2930118" y="368815"/>
            <a:ext cx="312273" cy="498186"/>
          </a:xfrm>
          <a:custGeom>
            <a:avLst/>
            <a:gdLst/>
            <a:ahLst/>
            <a:cxnLst/>
            <a:rect l="0" t="0" r="0" b="0"/>
            <a:pathLst>
              <a:path w="312273" h="498186">
                <a:moveTo>
                  <a:pt x="217902" y="41796"/>
                </a:moveTo>
                <a:lnTo>
                  <a:pt x="188594" y="6898"/>
                </a:lnTo>
                <a:lnTo>
                  <a:pt x="179646" y="2153"/>
                </a:lnTo>
                <a:lnTo>
                  <a:pt x="157226" y="0"/>
                </a:lnTo>
                <a:lnTo>
                  <a:pt x="134783" y="9182"/>
                </a:lnTo>
                <a:lnTo>
                  <a:pt x="105537" y="34082"/>
                </a:lnTo>
                <a:lnTo>
                  <a:pt x="85173" y="63687"/>
                </a:lnTo>
                <a:lnTo>
                  <a:pt x="55624" y="125181"/>
                </a:lnTo>
                <a:lnTo>
                  <a:pt x="36329" y="173477"/>
                </a:lnTo>
                <a:lnTo>
                  <a:pt x="22683" y="224832"/>
                </a:lnTo>
                <a:lnTo>
                  <a:pt x="11231" y="275923"/>
                </a:lnTo>
                <a:lnTo>
                  <a:pt x="0" y="335701"/>
                </a:lnTo>
                <a:lnTo>
                  <a:pt x="871" y="375324"/>
                </a:lnTo>
                <a:lnTo>
                  <a:pt x="6800" y="397091"/>
                </a:lnTo>
                <a:lnTo>
                  <a:pt x="29671" y="430129"/>
                </a:lnTo>
                <a:lnTo>
                  <a:pt x="44167" y="443676"/>
                </a:lnTo>
                <a:lnTo>
                  <a:pt x="101380" y="470666"/>
                </a:lnTo>
                <a:lnTo>
                  <a:pt x="130085" y="487583"/>
                </a:lnTo>
                <a:lnTo>
                  <a:pt x="178624" y="498185"/>
                </a:lnTo>
                <a:lnTo>
                  <a:pt x="235013" y="492472"/>
                </a:lnTo>
                <a:lnTo>
                  <a:pt x="246857" y="489646"/>
                </a:lnTo>
                <a:lnTo>
                  <a:pt x="266256" y="477146"/>
                </a:lnTo>
                <a:lnTo>
                  <a:pt x="290331" y="447259"/>
                </a:lnTo>
                <a:lnTo>
                  <a:pt x="302735" y="420874"/>
                </a:lnTo>
                <a:lnTo>
                  <a:pt x="310699" y="359394"/>
                </a:lnTo>
                <a:lnTo>
                  <a:pt x="312272" y="301843"/>
                </a:lnTo>
                <a:lnTo>
                  <a:pt x="304177" y="246585"/>
                </a:lnTo>
                <a:lnTo>
                  <a:pt x="291313" y="194422"/>
                </a:lnTo>
                <a:lnTo>
                  <a:pt x="277507" y="134075"/>
                </a:lnTo>
                <a:lnTo>
                  <a:pt x="262345" y="86670"/>
                </a:lnTo>
                <a:lnTo>
                  <a:pt x="250913" y="69149"/>
                </a:lnTo>
                <a:lnTo>
                  <a:pt x="234914" y="56682"/>
                </a:lnTo>
                <a:lnTo>
                  <a:pt x="207374" y="4179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2600538" y="1847426"/>
            <a:ext cx="1158136" cy="1158471"/>
            <a:chOff x="2600538" y="1847426"/>
            <a:chExt cx="1158136" cy="1158471"/>
          </a:xfrm>
        </p:grpSpPr>
        <p:sp>
          <p:nvSpPr>
            <p:cNvPr id="11" name="Freeform 10"/>
            <p:cNvSpPr/>
            <p:nvPr/>
          </p:nvSpPr>
          <p:spPr>
            <a:xfrm>
              <a:off x="2911829" y="1847426"/>
              <a:ext cx="329422" cy="569609"/>
            </a:xfrm>
            <a:custGeom>
              <a:avLst/>
              <a:gdLst/>
              <a:ahLst/>
              <a:cxnLst/>
              <a:rect l="0" t="0" r="0" b="0"/>
              <a:pathLst>
                <a:path w="329422" h="569609">
                  <a:moveTo>
                    <a:pt x="162492" y="5589"/>
                  </a:moveTo>
                  <a:lnTo>
                    <a:pt x="145724" y="0"/>
                  </a:lnTo>
                  <a:lnTo>
                    <a:pt x="128133" y="375"/>
                  </a:lnTo>
                  <a:lnTo>
                    <a:pt x="109787" y="5612"/>
                  </a:lnTo>
                  <a:lnTo>
                    <a:pt x="93834" y="15738"/>
                  </a:lnTo>
                  <a:lnTo>
                    <a:pt x="82064" y="34276"/>
                  </a:lnTo>
                  <a:lnTo>
                    <a:pt x="59388" y="84305"/>
                  </a:lnTo>
                  <a:lnTo>
                    <a:pt x="39266" y="130948"/>
                  </a:lnTo>
                  <a:lnTo>
                    <a:pt x="24075" y="187402"/>
                  </a:lnTo>
                  <a:lnTo>
                    <a:pt x="8462" y="248823"/>
                  </a:lnTo>
                  <a:lnTo>
                    <a:pt x="0" y="307206"/>
                  </a:lnTo>
                  <a:lnTo>
                    <a:pt x="6436" y="370104"/>
                  </a:lnTo>
                  <a:lnTo>
                    <a:pt x="18972" y="432312"/>
                  </a:lnTo>
                  <a:lnTo>
                    <a:pt x="41119" y="491696"/>
                  </a:lnTo>
                  <a:lnTo>
                    <a:pt x="80536" y="543010"/>
                  </a:lnTo>
                  <a:lnTo>
                    <a:pt x="106570" y="557568"/>
                  </a:lnTo>
                  <a:lnTo>
                    <a:pt x="150992" y="569222"/>
                  </a:lnTo>
                  <a:lnTo>
                    <a:pt x="178438" y="569608"/>
                  </a:lnTo>
                  <a:lnTo>
                    <a:pt x="241108" y="544532"/>
                  </a:lnTo>
                  <a:lnTo>
                    <a:pt x="262163" y="525099"/>
                  </a:lnTo>
                  <a:lnTo>
                    <a:pt x="300963" y="462083"/>
                  </a:lnTo>
                  <a:lnTo>
                    <a:pt x="323215" y="406168"/>
                  </a:lnTo>
                  <a:lnTo>
                    <a:pt x="329421" y="354081"/>
                  </a:lnTo>
                  <a:lnTo>
                    <a:pt x="327527" y="291799"/>
                  </a:lnTo>
                  <a:lnTo>
                    <a:pt x="316234" y="234090"/>
                  </a:lnTo>
                  <a:lnTo>
                    <a:pt x="296154" y="171900"/>
                  </a:lnTo>
                  <a:lnTo>
                    <a:pt x="277355" y="137535"/>
                  </a:lnTo>
                  <a:lnTo>
                    <a:pt x="236108" y="78856"/>
                  </a:lnTo>
                  <a:lnTo>
                    <a:pt x="208099" y="42678"/>
                  </a:lnTo>
                  <a:lnTo>
                    <a:pt x="181464" y="20218"/>
                  </a:lnTo>
                  <a:lnTo>
                    <a:pt x="161566" y="12091"/>
                  </a:lnTo>
                  <a:lnTo>
                    <a:pt x="130906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0538" y="2063585"/>
              <a:ext cx="115815" cy="6067"/>
            </a:xfrm>
            <a:custGeom>
              <a:avLst/>
              <a:gdLst/>
              <a:ahLst/>
              <a:cxnLst/>
              <a:rect l="0" t="0" r="0" b="0"/>
              <a:pathLst>
                <a:path w="115815" h="6067">
                  <a:moveTo>
                    <a:pt x="0" y="0"/>
                  </a:moveTo>
                  <a:lnTo>
                    <a:pt x="33622" y="6066"/>
                  </a:lnTo>
                  <a:lnTo>
                    <a:pt x="82204" y="154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26880" y="2484725"/>
              <a:ext cx="1031794" cy="41972"/>
            </a:xfrm>
            <a:custGeom>
              <a:avLst/>
              <a:gdLst/>
              <a:ahLst/>
              <a:cxnLst/>
              <a:rect l="0" t="0" r="0" b="0"/>
              <a:pathLst>
                <a:path w="1031794" h="41972">
                  <a:moveTo>
                    <a:pt x="0" y="0"/>
                  </a:moveTo>
                  <a:lnTo>
                    <a:pt x="54145" y="3120"/>
                  </a:lnTo>
                  <a:lnTo>
                    <a:pt x="114681" y="9065"/>
                  </a:lnTo>
                  <a:lnTo>
                    <a:pt x="176898" y="18645"/>
                  </a:lnTo>
                  <a:lnTo>
                    <a:pt x="235299" y="27231"/>
                  </a:lnTo>
                  <a:lnTo>
                    <a:pt x="280442" y="29650"/>
                  </a:lnTo>
                  <a:lnTo>
                    <a:pt x="343695" y="38439"/>
                  </a:lnTo>
                  <a:lnTo>
                    <a:pt x="400037" y="41388"/>
                  </a:lnTo>
                  <a:lnTo>
                    <a:pt x="461815" y="41971"/>
                  </a:lnTo>
                  <a:lnTo>
                    <a:pt x="523108" y="34850"/>
                  </a:lnTo>
                  <a:lnTo>
                    <a:pt x="571976" y="32553"/>
                  </a:lnTo>
                  <a:lnTo>
                    <a:pt x="631003" y="28657"/>
                  </a:lnTo>
                  <a:lnTo>
                    <a:pt x="693312" y="22558"/>
                  </a:lnTo>
                  <a:lnTo>
                    <a:pt x="753540" y="14118"/>
                  </a:lnTo>
                  <a:lnTo>
                    <a:pt x="810497" y="11237"/>
                  </a:lnTo>
                  <a:lnTo>
                    <a:pt x="858989" y="13858"/>
                  </a:lnTo>
                  <a:lnTo>
                    <a:pt x="914691" y="18924"/>
                  </a:lnTo>
                  <a:lnTo>
                    <a:pt x="974737" y="26225"/>
                  </a:lnTo>
                  <a:lnTo>
                    <a:pt x="1031793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8238" y="2621595"/>
              <a:ext cx="246199" cy="384302"/>
            </a:xfrm>
            <a:custGeom>
              <a:avLst/>
              <a:gdLst/>
              <a:ahLst/>
              <a:cxnLst/>
              <a:rect l="0" t="0" r="0" b="0"/>
              <a:pathLst>
                <a:path w="246199" h="384302">
                  <a:moveTo>
                    <a:pt x="55026" y="0"/>
                  </a:moveTo>
                  <a:lnTo>
                    <a:pt x="40555" y="33622"/>
                  </a:lnTo>
                  <a:lnTo>
                    <a:pt x="29247" y="93408"/>
                  </a:lnTo>
                  <a:lnTo>
                    <a:pt x="19571" y="142710"/>
                  </a:lnTo>
                  <a:lnTo>
                    <a:pt x="11888" y="204272"/>
                  </a:lnTo>
                  <a:lnTo>
                    <a:pt x="0" y="241460"/>
                  </a:lnTo>
                  <a:lnTo>
                    <a:pt x="2327" y="280424"/>
                  </a:lnTo>
                  <a:lnTo>
                    <a:pt x="22465" y="341995"/>
                  </a:lnTo>
                  <a:lnTo>
                    <a:pt x="41334" y="362958"/>
                  </a:lnTo>
                  <a:lnTo>
                    <a:pt x="65318" y="377734"/>
                  </a:lnTo>
                  <a:lnTo>
                    <a:pt x="91576" y="384301"/>
                  </a:lnTo>
                  <a:lnTo>
                    <a:pt x="118844" y="380981"/>
                  </a:lnTo>
                  <a:lnTo>
                    <a:pt x="160502" y="362838"/>
                  </a:lnTo>
                  <a:lnTo>
                    <a:pt x="196242" y="335236"/>
                  </a:lnTo>
                  <a:lnTo>
                    <a:pt x="212545" y="313940"/>
                  </a:lnTo>
                  <a:lnTo>
                    <a:pt x="242131" y="254050"/>
                  </a:lnTo>
                  <a:lnTo>
                    <a:pt x="246198" y="232234"/>
                  </a:lnTo>
                  <a:lnTo>
                    <a:pt x="245645" y="221503"/>
                  </a:lnTo>
                  <a:lnTo>
                    <a:pt x="241767" y="212010"/>
                  </a:lnTo>
                  <a:lnTo>
                    <a:pt x="228099" y="195222"/>
                  </a:lnTo>
                  <a:lnTo>
                    <a:pt x="207207" y="186202"/>
                  </a:lnTo>
                  <a:lnTo>
                    <a:pt x="195084" y="183796"/>
                  </a:lnTo>
                  <a:lnTo>
                    <a:pt x="169136" y="187362"/>
                  </a:lnTo>
                  <a:lnTo>
                    <a:pt x="144346" y="196746"/>
                  </a:lnTo>
                  <a:lnTo>
                    <a:pt x="90604" y="228608"/>
                  </a:lnTo>
                  <a:lnTo>
                    <a:pt x="61798" y="249320"/>
                  </a:lnTo>
                  <a:lnTo>
                    <a:pt x="44034" y="275864"/>
                  </a:lnTo>
                  <a:lnTo>
                    <a:pt x="3396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05989" y="1958300"/>
              <a:ext cx="163639" cy="273779"/>
            </a:xfrm>
            <a:custGeom>
              <a:avLst/>
              <a:gdLst/>
              <a:ahLst/>
              <a:cxnLst/>
              <a:rect l="0" t="0" r="0" b="0"/>
              <a:pathLst>
                <a:path w="163639" h="273779">
                  <a:moveTo>
                    <a:pt x="94757" y="0"/>
                  </a:moveTo>
                  <a:lnTo>
                    <a:pt x="94757" y="55170"/>
                  </a:lnTo>
                  <a:lnTo>
                    <a:pt x="94757" y="113443"/>
                  </a:lnTo>
                  <a:lnTo>
                    <a:pt x="100346" y="174357"/>
                  </a:lnTo>
                  <a:lnTo>
                    <a:pt x="106649" y="226250"/>
                  </a:lnTo>
                  <a:lnTo>
                    <a:pt x="116030" y="245225"/>
                  </a:lnTo>
                  <a:lnTo>
                    <a:pt x="121807" y="248881"/>
                  </a:lnTo>
                  <a:lnTo>
                    <a:pt x="127998" y="248979"/>
                  </a:lnTo>
                  <a:lnTo>
                    <a:pt x="134465" y="246704"/>
                  </a:lnTo>
                  <a:lnTo>
                    <a:pt x="138776" y="240509"/>
                  </a:lnTo>
                  <a:lnTo>
                    <a:pt x="151853" y="178349"/>
                  </a:lnTo>
                  <a:lnTo>
                    <a:pt x="156128" y="128623"/>
                  </a:lnTo>
                  <a:lnTo>
                    <a:pt x="163638" y="77183"/>
                  </a:lnTo>
                  <a:lnTo>
                    <a:pt x="162904" y="78362"/>
                  </a:lnTo>
                  <a:lnTo>
                    <a:pt x="160139" y="93319"/>
                  </a:lnTo>
                  <a:lnTo>
                    <a:pt x="155245" y="147462"/>
                  </a:lnTo>
                  <a:lnTo>
                    <a:pt x="148949" y="209152"/>
                  </a:lnTo>
                  <a:lnTo>
                    <a:pt x="142269" y="249144"/>
                  </a:lnTo>
                  <a:lnTo>
                    <a:pt x="136960" y="258513"/>
                  </a:lnTo>
                  <a:lnTo>
                    <a:pt x="121703" y="272042"/>
                  </a:lnTo>
                  <a:lnTo>
                    <a:pt x="113890" y="273778"/>
                  </a:lnTo>
                  <a:lnTo>
                    <a:pt x="106343" y="272596"/>
                  </a:lnTo>
                  <a:lnTo>
                    <a:pt x="63094" y="247637"/>
                  </a:lnTo>
                  <a:lnTo>
                    <a:pt x="19019" y="20692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2632124"/>
              <a:ext cx="200074" cy="345308"/>
            </a:xfrm>
            <a:custGeom>
              <a:avLst/>
              <a:gdLst/>
              <a:ahLst/>
              <a:cxnLst/>
              <a:rect l="0" t="0" r="0" b="0"/>
              <a:pathLst>
                <a:path w="200074" h="345308">
                  <a:moveTo>
                    <a:pt x="31586" y="0"/>
                  </a:moveTo>
                  <a:lnTo>
                    <a:pt x="90202" y="20243"/>
                  </a:lnTo>
                  <a:lnTo>
                    <a:pt x="148463" y="59898"/>
                  </a:lnTo>
                  <a:lnTo>
                    <a:pt x="173711" y="86378"/>
                  </a:lnTo>
                  <a:lnTo>
                    <a:pt x="182490" y="109360"/>
                  </a:lnTo>
                  <a:lnTo>
                    <a:pt x="184831" y="122040"/>
                  </a:lnTo>
                  <a:lnTo>
                    <a:pt x="182882" y="132832"/>
                  </a:lnTo>
                  <a:lnTo>
                    <a:pt x="171358" y="151064"/>
                  </a:lnTo>
                  <a:lnTo>
                    <a:pt x="169221" y="160371"/>
                  </a:lnTo>
                  <a:lnTo>
                    <a:pt x="173086" y="180070"/>
                  </a:lnTo>
                  <a:lnTo>
                    <a:pt x="185722" y="197404"/>
                  </a:lnTo>
                  <a:lnTo>
                    <a:pt x="194005" y="205303"/>
                  </a:lnTo>
                  <a:lnTo>
                    <a:pt x="198357" y="215247"/>
                  </a:lnTo>
                  <a:lnTo>
                    <a:pt x="200073" y="238775"/>
                  </a:lnTo>
                  <a:lnTo>
                    <a:pt x="194462" y="272739"/>
                  </a:lnTo>
                  <a:lnTo>
                    <a:pt x="179234" y="294353"/>
                  </a:lnTo>
                  <a:lnTo>
                    <a:pt x="144354" y="323132"/>
                  </a:lnTo>
                  <a:lnTo>
                    <a:pt x="117970" y="336637"/>
                  </a:lnTo>
                  <a:lnTo>
                    <a:pt x="62904" y="345307"/>
                  </a:lnTo>
                  <a:lnTo>
                    <a:pt x="37316" y="34415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3369756" y="821222"/>
            <a:ext cx="41478" cy="21058"/>
          </a:xfrm>
          <a:custGeom>
            <a:avLst/>
            <a:gdLst/>
            <a:ahLst/>
            <a:cxnLst/>
            <a:rect l="0" t="0" r="0" b="0"/>
            <a:pathLst>
              <a:path w="41478" h="21058">
                <a:moveTo>
                  <a:pt x="41477" y="21057"/>
                </a:moveTo>
                <a:lnTo>
                  <a:pt x="35888" y="4290"/>
                </a:lnTo>
                <a:lnTo>
                  <a:pt x="31901" y="1690"/>
                </a:lnTo>
                <a:lnTo>
                  <a:pt x="26904" y="2297"/>
                </a:lnTo>
                <a:lnTo>
                  <a:pt x="8693" y="14329"/>
                </a:lnTo>
                <a:lnTo>
                  <a:pt x="2074" y="20081"/>
                </a:lnTo>
                <a:lnTo>
                  <a:pt x="0" y="20407"/>
                </a:lnTo>
                <a:lnTo>
                  <a:pt x="989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3532446" y="336911"/>
            <a:ext cx="205171" cy="600126"/>
            <a:chOff x="3532446" y="336911"/>
            <a:chExt cx="205171" cy="600126"/>
          </a:xfrm>
        </p:grpSpPr>
        <p:sp>
          <p:nvSpPr>
            <p:cNvPr id="19" name="Freeform 18"/>
            <p:cNvSpPr/>
            <p:nvPr/>
          </p:nvSpPr>
          <p:spPr>
            <a:xfrm>
              <a:off x="3532446" y="379025"/>
              <a:ext cx="184114" cy="328308"/>
            </a:xfrm>
            <a:custGeom>
              <a:avLst/>
              <a:gdLst/>
              <a:ahLst/>
              <a:cxnLst/>
              <a:rect l="0" t="0" r="0" b="0"/>
              <a:pathLst>
                <a:path w="184114" h="328308">
                  <a:moveTo>
                    <a:pt x="15657" y="0"/>
                  </a:moveTo>
                  <a:lnTo>
                    <a:pt x="21723" y="32452"/>
                  </a:lnTo>
                  <a:lnTo>
                    <a:pt x="16687" y="89932"/>
                  </a:lnTo>
                  <a:lnTo>
                    <a:pt x="7460" y="149884"/>
                  </a:lnTo>
                  <a:lnTo>
                    <a:pt x="0" y="209631"/>
                  </a:lnTo>
                  <a:lnTo>
                    <a:pt x="1789" y="260465"/>
                  </a:lnTo>
                  <a:lnTo>
                    <a:pt x="9728" y="301393"/>
                  </a:lnTo>
                  <a:lnTo>
                    <a:pt x="16384" y="310893"/>
                  </a:lnTo>
                  <a:lnTo>
                    <a:pt x="36257" y="324568"/>
                  </a:lnTo>
                  <a:lnTo>
                    <a:pt x="57568" y="328307"/>
                  </a:lnTo>
                  <a:lnTo>
                    <a:pt x="117623" y="325467"/>
                  </a:lnTo>
                  <a:lnTo>
                    <a:pt x="159281" y="318101"/>
                  </a:lnTo>
                  <a:lnTo>
                    <a:pt x="18411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18018" y="336911"/>
              <a:ext cx="19599" cy="600126"/>
            </a:xfrm>
            <a:custGeom>
              <a:avLst/>
              <a:gdLst/>
              <a:ahLst/>
              <a:cxnLst/>
              <a:rect l="0" t="0" r="0" b="0"/>
              <a:pathLst>
                <a:path w="19599" h="600126">
                  <a:moveTo>
                    <a:pt x="19598" y="0"/>
                  </a:moveTo>
                  <a:lnTo>
                    <a:pt x="11265" y="37478"/>
                  </a:lnTo>
                  <a:lnTo>
                    <a:pt x="9503" y="100080"/>
                  </a:lnTo>
                  <a:lnTo>
                    <a:pt x="6143" y="142356"/>
                  </a:lnTo>
                  <a:lnTo>
                    <a:pt x="3913" y="199718"/>
                  </a:lnTo>
                  <a:lnTo>
                    <a:pt x="8051" y="256130"/>
                  </a:lnTo>
                  <a:lnTo>
                    <a:pt x="8768" y="315057"/>
                  </a:lnTo>
                  <a:lnTo>
                    <a:pt x="8936" y="357614"/>
                  </a:lnTo>
                  <a:lnTo>
                    <a:pt x="9030" y="421035"/>
                  </a:lnTo>
                  <a:lnTo>
                    <a:pt x="5939" y="474921"/>
                  </a:lnTo>
                  <a:lnTo>
                    <a:pt x="2" y="530160"/>
                  </a:lnTo>
                  <a:lnTo>
                    <a:pt x="0" y="581452"/>
                  </a:lnTo>
                  <a:lnTo>
                    <a:pt x="1853" y="587676"/>
                  </a:lnTo>
                  <a:lnTo>
                    <a:pt x="9070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611067" y="2579481"/>
            <a:ext cx="1221307" cy="863338"/>
            <a:chOff x="2611067" y="2579481"/>
            <a:chExt cx="1221307" cy="863338"/>
          </a:xfrm>
        </p:grpSpPr>
        <p:sp>
          <p:nvSpPr>
            <p:cNvPr id="22" name="Freeform 21"/>
            <p:cNvSpPr/>
            <p:nvPr/>
          </p:nvSpPr>
          <p:spPr>
            <a:xfrm>
              <a:off x="3016089" y="3095378"/>
              <a:ext cx="153781" cy="268594"/>
            </a:xfrm>
            <a:custGeom>
              <a:avLst/>
              <a:gdLst/>
              <a:ahLst/>
              <a:cxnLst/>
              <a:rect l="0" t="0" r="0" b="0"/>
              <a:pathLst>
                <a:path w="153781" h="268594">
                  <a:moveTo>
                    <a:pt x="5589" y="0"/>
                  </a:moveTo>
                  <a:lnTo>
                    <a:pt x="5589" y="54144"/>
                  </a:lnTo>
                  <a:lnTo>
                    <a:pt x="0" y="103502"/>
                  </a:lnTo>
                  <a:lnTo>
                    <a:pt x="3033" y="112285"/>
                  </a:lnTo>
                  <a:lnTo>
                    <a:pt x="9734" y="119310"/>
                  </a:lnTo>
                  <a:lnTo>
                    <a:pt x="18881" y="125164"/>
                  </a:lnTo>
                  <a:lnTo>
                    <a:pt x="73249" y="136897"/>
                  </a:lnTo>
                  <a:lnTo>
                    <a:pt x="107915" y="152996"/>
                  </a:lnTo>
                  <a:lnTo>
                    <a:pt x="133524" y="173754"/>
                  </a:lnTo>
                  <a:lnTo>
                    <a:pt x="148627" y="191867"/>
                  </a:lnTo>
                  <a:lnTo>
                    <a:pt x="153780" y="214736"/>
                  </a:lnTo>
                  <a:lnTo>
                    <a:pt x="151000" y="238158"/>
                  </a:lnTo>
                  <a:lnTo>
                    <a:pt x="141966" y="256366"/>
                  </a:lnTo>
                  <a:lnTo>
                    <a:pt x="133942" y="262158"/>
                  </a:lnTo>
                  <a:lnTo>
                    <a:pt x="112548" y="268593"/>
                  </a:lnTo>
                  <a:lnTo>
                    <a:pt x="56358" y="264730"/>
                  </a:lnTo>
                  <a:lnTo>
                    <a:pt x="3717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990093" y="307432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0" y="21057"/>
                  </a:moveTo>
                  <a:lnTo>
                    <a:pt x="54145" y="12723"/>
                  </a:lnTo>
                  <a:lnTo>
                    <a:pt x="113455" y="358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9316" y="3021678"/>
              <a:ext cx="173444" cy="306018"/>
            </a:xfrm>
            <a:custGeom>
              <a:avLst/>
              <a:gdLst/>
              <a:ahLst/>
              <a:cxnLst/>
              <a:rect l="0" t="0" r="0" b="0"/>
              <a:pathLst>
                <a:path w="173444" h="306018">
                  <a:moveTo>
                    <a:pt x="57160" y="0"/>
                  </a:moveTo>
                  <a:lnTo>
                    <a:pt x="45982" y="11179"/>
                  </a:lnTo>
                  <a:lnTo>
                    <a:pt x="22832" y="68687"/>
                  </a:lnTo>
                  <a:lnTo>
                    <a:pt x="9944" y="117448"/>
                  </a:lnTo>
                  <a:lnTo>
                    <a:pt x="0" y="175148"/>
                  </a:lnTo>
                  <a:lnTo>
                    <a:pt x="1360" y="209433"/>
                  </a:lnTo>
                  <a:lnTo>
                    <a:pt x="9171" y="247408"/>
                  </a:lnTo>
                  <a:lnTo>
                    <a:pt x="21794" y="268277"/>
                  </a:lnTo>
                  <a:lnTo>
                    <a:pt x="51751" y="293179"/>
                  </a:lnTo>
                  <a:lnTo>
                    <a:pt x="64082" y="300738"/>
                  </a:lnTo>
                  <a:lnTo>
                    <a:pt x="93382" y="306017"/>
                  </a:lnTo>
                  <a:lnTo>
                    <a:pt x="122392" y="303294"/>
                  </a:lnTo>
                  <a:lnTo>
                    <a:pt x="143084" y="294285"/>
                  </a:lnTo>
                  <a:lnTo>
                    <a:pt x="160079" y="276243"/>
                  </a:lnTo>
                  <a:lnTo>
                    <a:pt x="167887" y="264880"/>
                  </a:lnTo>
                  <a:lnTo>
                    <a:pt x="173443" y="242897"/>
                  </a:lnTo>
                  <a:lnTo>
                    <a:pt x="167477" y="194599"/>
                  </a:lnTo>
                  <a:lnTo>
                    <a:pt x="161120" y="187055"/>
                  </a:lnTo>
                  <a:lnTo>
                    <a:pt x="152204" y="183195"/>
                  </a:lnTo>
                  <a:lnTo>
                    <a:pt x="141579" y="181791"/>
                  </a:lnTo>
                  <a:lnTo>
                    <a:pt x="123536" y="186471"/>
                  </a:lnTo>
                  <a:lnTo>
                    <a:pt x="107718" y="197520"/>
                  </a:lnTo>
                  <a:lnTo>
                    <a:pt x="86828" y="223471"/>
                  </a:lnTo>
                  <a:lnTo>
                    <a:pt x="73880" y="253387"/>
                  </a:lnTo>
                  <a:lnTo>
                    <a:pt x="6768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11067" y="2947979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0" y="21057"/>
                  </a:moveTo>
                  <a:lnTo>
                    <a:pt x="49263" y="19887"/>
                  </a:lnTo>
                  <a:lnTo>
                    <a:pt x="99344" y="12651"/>
                  </a:lnTo>
                  <a:lnTo>
                    <a:pt x="153071" y="284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68994" y="3400704"/>
              <a:ext cx="1063380" cy="42115"/>
            </a:xfrm>
            <a:custGeom>
              <a:avLst/>
              <a:gdLst/>
              <a:ahLst/>
              <a:cxnLst/>
              <a:rect l="0" t="0" r="0" b="0"/>
              <a:pathLst>
                <a:path w="1063380" h="42115">
                  <a:moveTo>
                    <a:pt x="0" y="0"/>
                  </a:moveTo>
                  <a:lnTo>
                    <a:pt x="33622" y="14472"/>
                  </a:lnTo>
                  <a:lnTo>
                    <a:pt x="93408" y="25779"/>
                  </a:lnTo>
                  <a:lnTo>
                    <a:pt x="148300" y="29865"/>
                  </a:lnTo>
                  <a:lnTo>
                    <a:pt x="207759" y="38482"/>
                  </a:lnTo>
                  <a:lnTo>
                    <a:pt x="263351" y="41397"/>
                  </a:lnTo>
                  <a:lnTo>
                    <a:pt x="324981" y="41973"/>
                  </a:lnTo>
                  <a:lnTo>
                    <a:pt x="376141" y="42073"/>
                  </a:lnTo>
                  <a:lnTo>
                    <a:pt x="422755" y="42102"/>
                  </a:lnTo>
                  <a:lnTo>
                    <a:pt x="477381" y="42111"/>
                  </a:lnTo>
                  <a:lnTo>
                    <a:pt x="532431" y="42113"/>
                  </a:lnTo>
                  <a:lnTo>
                    <a:pt x="585787" y="42114"/>
                  </a:lnTo>
                  <a:lnTo>
                    <a:pt x="644229" y="36525"/>
                  </a:lnTo>
                  <a:lnTo>
                    <a:pt x="700410" y="33049"/>
                  </a:lnTo>
                  <a:lnTo>
                    <a:pt x="754102" y="32019"/>
                  </a:lnTo>
                  <a:lnTo>
                    <a:pt x="807055" y="31714"/>
                  </a:lnTo>
                  <a:lnTo>
                    <a:pt x="868944" y="31611"/>
                  </a:lnTo>
                  <a:lnTo>
                    <a:pt x="926230" y="31591"/>
                  </a:lnTo>
                  <a:lnTo>
                    <a:pt x="982605" y="31586"/>
                  </a:lnTo>
                  <a:lnTo>
                    <a:pt x="1043484" y="39919"/>
                  </a:lnTo>
                  <a:lnTo>
                    <a:pt x="1063379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7450" y="2663709"/>
              <a:ext cx="263214" cy="357970"/>
            </a:xfrm>
            <a:custGeom>
              <a:avLst/>
              <a:gdLst/>
              <a:ahLst/>
              <a:cxnLst/>
              <a:rect l="0" t="0" r="0" b="0"/>
              <a:pathLst>
                <a:path w="263214" h="357970">
                  <a:moveTo>
                    <a:pt x="0" y="0"/>
                  </a:moveTo>
                  <a:lnTo>
                    <a:pt x="49499" y="58564"/>
                  </a:lnTo>
                  <a:lnTo>
                    <a:pt x="105523" y="109900"/>
                  </a:lnTo>
                  <a:lnTo>
                    <a:pt x="149452" y="162796"/>
                  </a:lnTo>
                  <a:lnTo>
                    <a:pt x="171312" y="220122"/>
                  </a:lnTo>
                  <a:lnTo>
                    <a:pt x="207620" y="275119"/>
                  </a:lnTo>
                  <a:lnTo>
                    <a:pt x="249224" y="337034"/>
                  </a:lnTo>
                  <a:lnTo>
                    <a:pt x="26321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84766" y="2600538"/>
              <a:ext cx="147627" cy="273742"/>
            </a:xfrm>
            <a:custGeom>
              <a:avLst/>
              <a:gdLst/>
              <a:ahLst/>
              <a:cxnLst/>
              <a:rect l="0" t="0" r="0" b="0"/>
              <a:pathLst>
                <a:path w="147627" h="273742">
                  <a:moveTo>
                    <a:pt x="63171" y="0"/>
                  </a:moveTo>
                  <a:lnTo>
                    <a:pt x="60052" y="48931"/>
                  </a:lnTo>
                  <a:lnTo>
                    <a:pt x="48517" y="102472"/>
                  </a:lnTo>
                  <a:lnTo>
                    <a:pt x="49893" y="109259"/>
                  </a:lnTo>
                  <a:lnTo>
                    <a:pt x="54319" y="112614"/>
                  </a:lnTo>
                  <a:lnTo>
                    <a:pt x="68596" y="113222"/>
                  </a:lnTo>
                  <a:lnTo>
                    <a:pt x="96364" y="109327"/>
                  </a:lnTo>
                  <a:lnTo>
                    <a:pt x="116528" y="112151"/>
                  </a:lnTo>
                  <a:lnTo>
                    <a:pt x="134069" y="120425"/>
                  </a:lnTo>
                  <a:lnTo>
                    <a:pt x="142022" y="125907"/>
                  </a:lnTo>
                  <a:lnTo>
                    <a:pt x="146154" y="135411"/>
                  </a:lnTo>
                  <a:lnTo>
                    <a:pt x="147626" y="161568"/>
                  </a:lnTo>
                  <a:lnTo>
                    <a:pt x="136288" y="203590"/>
                  </a:lnTo>
                  <a:lnTo>
                    <a:pt x="115165" y="228525"/>
                  </a:lnTo>
                  <a:lnTo>
                    <a:pt x="87450" y="248966"/>
                  </a:lnTo>
                  <a:lnTo>
                    <a:pt x="46708" y="26588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58466" y="2579481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21057"/>
                  </a:moveTo>
                  <a:lnTo>
                    <a:pt x="62093" y="6403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95419" y="2673489"/>
              <a:ext cx="1" cy="84978"/>
            </a:xfrm>
            <a:custGeom>
              <a:avLst/>
              <a:gdLst/>
              <a:ahLst/>
              <a:cxnLst/>
              <a:rect l="0" t="0" r="0" b="0"/>
              <a:pathLst>
                <a:path w="1" h="84978">
                  <a:moveTo>
                    <a:pt x="0" y="11277"/>
                  </a:moveTo>
                  <a:lnTo>
                    <a:pt x="0" y="42776"/>
                  </a:lnTo>
                  <a:lnTo>
                    <a:pt x="0" y="0"/>
                  </a:lnTo>
                  <a:lnTo>
                    <a:pt x="0" y="59691"/>
                  </a:lnTo>
                  <a:lnTo>
                    <a:pt x="0" y="849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3302256" y="3537965"/>
            <a:ext cx="235320" cy="431279"/>
          </a:xfrm>
          <a:custGeom>
            <a:avLst/>
            <a:gdLst/>
            <a:ahLst/>
            <a:cxnLst/>
            <a:rect l="0" t="0" r="0" b="0"/>
            <a:pathLst>
              <a:path w="235320" h="431279">
                <a:moveTo>
                  <a:pt x="24749" y="104895"/>
                </a:moveTo>
                <a:lnTo>
                  <a:pt x="6790" y="51020"/>
                </a:lnTo>
                <a:lnTo>
                  <a:pt x="0" y="30647"/>
                </a:lnTo>
                <a:lnTo>
                  <a:pt x="2400" y="22641"/>
                </a:lnTo>
                <a:lnTo>
                  <a:pt x="8680" y="16134"/>
                </a:lnTo>
                <a:lnTo>
                  <a:pt x="17546" y="10626"/>
                </a:lnTo>
                <a:lnTo>
                  <a:pt x="42994" y="7625"/>
                </a:lnTo>
                <a:lnTo>
                  <a:pt x="101402" y="4052"/>
                </a:lnTo>
                <a:lnTo>
                  <a:pt x="158000" y="488"/>
                </a:lnTo>
                <a:lnTo>
                  <a:pt x="186137" y="0"/>
                </a:lnTo>
                <a:lnTo>
                  <a:pt x="196682" y="3379"/>
                </a:lnTo>
                <a:lnTo>
                  <a:pt x="211518" y="16493"/>
                </a:lnTo>
                <a:lnTo>
                  <a:pt x="226447" y="49196"/>
                </a:lnTo>
                <a:lnTo>
                  <a:pt x="232690" y="94110"/>
                </a:lnTo>
                <a:lnTo>
                  <a:pt x="234540" y="155642"/>
                </a:lnTo>
                <a:lnTo>
                  <a:pt x="234973" y="201928"/>
                </a:lnTo>
                <a:lnTo>
                  <a:pt x="233995" y="248626"/>
                </a:lnTo>
                <a:lnTo>
                  <a:pt x="229661" y="292777"/>
                </a:lnTo>
                <a:lnTo>
                  <a:pt x="226234" y="351506"/>
                </a:lnTo>
                <a:lnTo>
                  <a:pt x="226245" y="410668"/>
                </a:lnTo>
                <a:lnTo>
                  <a:pt x="235319" y="43127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3769202" y="1135282"/>
            <a:ext cx="522325" cy="2783011"/>
            <a:chOff x="3769202" y="1135282"/>
            <a:chExt cx="522325" cy="2783011"/>
          </a:xfrm>
        </p:grpSpPr>
        <p:sp>
          <p:nvSpPr>
            <p:cNvPr id="33" name="Freeform 32"/>
            <p:cNvSpPr/>
            <p:nvPr/>
          </p:nvSpPr>
          <p:spPr>
            <a:xfrm>
              <a:off x="3961691" y="1135282"/>
              <a:ext cx="329836" cy="393271"/>
            </a:xfrm>
            <a:custGeom>
              <a:avLst/>
              <a:gdLst/>
              <a:ahLst/>
              <a:cxnLst/>
              <a:rect l="0" t="0" r="0" b="0"/>
              <a:pathLst>
                <a:path w="329836" h="393271">
                  <a:moveTo>
                    <a:pt x="176008" y="43909"/>
                  </a:moveTo>
                  <a:lnTo>
                    <a:pt x="138922" y="9162"/>
                  </a:lnTo>
                  <a:lnTo>
                    <a:pt x="120921" y="0"/>
                  </a:lnTo>
                  <a:lnTo>
                    <a:pt x="111207" y="599"/>
                  </a:lnTo>
                  <a:lnTo>
                    <a:pt x="91056" y="10622"/>
                  </a:lnTo>
                  <a:lnTo>
                    <a:pt x="65569" y="35996"/>
                  </a:lnTo>
                  <a:lnTo>
                    <a:pt x="35997" y="92822"/>
                  </a:lnTo>
                  <a:lnTo>
                    <a:pt x="15850" y="144320"/>
                  </a:lnTo>
                  <a:lnTo>
                    <a:pt x="3122" y="203512"/>
                  </a:lnTo>
                  <a:lnTo>
                    <a:pt x="0" y="264334"/>
                  </a:lnTo>
                  <a:lnTo>
                    <a:pt x="7134" y="316411"/>
                  </a:lnTo>
                  <a:lnTo>
                    <a:pt x="17505" y="338936"/>
                  </a:lnTo>
                  <a:lnTo>
                    <a:pt x="42087" y="370361"/>
                  </a:lnTo>
                  <a:lnTo>
                    <a:pt x="67745" y="385141"/>
                  </a:lnTo>
                  <a:lnTo>
                    <a:pt x="98645" y="393270"/>
                  </a:lnTo>
                  <a:lnTo>
                    <a:pt x="159903" y="388956"/>
                  </a:lnTo>
                  <a:lnTo>
                    <a:pt x="182888" y="382097"/>
                  </a:lnTo>
                  <a:lnTo>
                    <a:pt x="240966" y="340811"/>
                  </a:lnTo>
                  <a:lnTo>
                    <a:pt x="287755" y="289773"/>
                  </a:lnTo>
                  <a:lnTo>
                    <a:pt x="314928" y="233911"/>
                  </a:lnTo>
                  <a:lnTo>
                    <a:pt x="328968" y="181829"/>
                  </a:lnTo>
                  <a:lnTo>
                    <a:pt x="329835" y="122669"/>
                  </a:lnTo>
                  <a:lnTo>
                    <a:pt x="323924" y="98801"/>
                  </a:lnTo>
                  <a:lnTo>
                    <a:pt x="301066" y="58002"/>
                  </a:lnTo>
                  <a:lnTo>
                    <a:pt x="277793" y="34437"/>
                  </a:lnTo>
                  <a:lnTo>
                    <a:pt x="268431" y="27066"/>
                  </a:lnTo>
                  <a:lnTo>
                    <a:pt x="245551" y="18876"/>
                  </a:lnTo>
                  <a:lnTo>
                    <a:pt x="223294" y="16406"/>
                  </a:lnTo>
                  <a:lnTo>
                    <a:pt x="197065" y="228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769202" y="1621388"/>
              <a:ext cx="410577" cy="1821361"/>
            </a:xfrm>
            <a:custGeom>
              <a:avLst/>
              <a:gdLst/>
              <a:ahLst/>
              <a:cxnLst/>
              <a:rect l="0" t="0" r="0" b="0"/>
              <a:pathLst>
                <a:path w="410577" h="1821361">
                  <a:moveTo>
                    <a:pt x="326383" y="0"/>
                  </a:moveTo>
                  <a:lnTo>
                    <a:pt x="317318" y="58617"/>
                  </a:lnTo>
                  <a:lnTo>
                    <a:pt x="316144" y="115131"/>
                  </a:lnTo>
                  <a:lnTo>
                    <a:pt x="317110" y="169034"/>
                  </a:lnTo>
                  <a:lnTo>
                    <a:pt x="323116" y="219190"/>
                  </a:lnTo>
                  <a:lnTo>
                    <a:pt x="325415" y="280844"/>
                  </a:lnTo>
                  <a:lnTo>
                    <a:pt x="327266" y="330308"/>
                  </a:lnTo>
                  <a:lnTo>
                    <a:pt x="334660" y="388943"/>
                  </a:lnTo>
                  <a:lnTo>
                    <a:pt x="336467" y="451175"/>
                  </a:lnTo>
                  <a:lnTo>
                    <a:pt x="342369" y="502439"/>
                  </a:lnTo>
                  <a:lnTo>
                    <a:pt x="345937" y="554673"/>
                  </a:lnTo>
                  <a:lnTo>
                    <a:pt x="346995" y="607194"/>
                  </a:lnTo>
                  <a:lnTo>
                    <a:pt x="347308" y="659801"/>
                  </a:lnTo>
                  <a:lnTo>
                    <a:pt x="347401" y="718022"/>
                  </a:lnTo>
                  <a:lnTo>
                    <a:pt x="347428" y="779727"/>
                  </a:lnTo>
                  <a:lnTo>
                    <a:pt x="347437" y="842463"/>
                  </a:lnTo>
                  <a:lnTo>
                    <a:pt x="347439" y="905505"/>
                  </a:lnTo>
                  <a:lnTo>
                    <a:pt x="353029" y="968638"/>
                  </a:lnTo>
                  <a:lnTo>
                    <a:pt x="355773" y="1013863"/>
                  </a:lnTo>
                  <a:lnTo>
                    <a:pt x="356993" y="1060089"/>
                  </a:lnTo>
                  <a:lnTo>
                    <a:pt x="357535" y="1104030"/>
                  </a:lnTo>
                  <a:lnTo>
                    <a:pt x="357776" y="1150076"/>
                  </a:lnTo>
                  <a:lnTo>
                    <a:pt x="357883" y="1196667"/>
                  </a:lnTo>
                  <a:lnTo>
                    <a:pt x="357931" y="1240771"/>
                  </a:lnTo>
                  <a:lnTo>
                    <a:pt x="357952" y="1286889"/>
                  </a:lnTo>
                  <a:lnTo>
                    <a:pt x="357961" y="1333512"/>
                  </a:lnTo>
                  <a:lnTo>
                    <a:pt x="357965" y="1377630"/>
                  </a:lnTo>
                  <a:lnTo>
                    <a:pt x="361087" y="1423755"/>
                  </a:lnTo>
                  <a:lnTo>
                    <a:pt x="365204" y="1470380"/>
                  </a:lnTo>
                  <a:lnTo>
                    <a:pt x="367034" y="1514500"/>
                  </a:lnTo>
                  <a:lnTo>
                    <a:pt x="367847" y="1557505"/>
                  </a:lnTo>
                  <a:lnTo>
                    <a:pt x="368305" y="1618058"/>
                  </a:lnTo>
                  <a:lnTo>
                    <a:pt x="371560" y="1669925"/>
                  </a:lnTo>
                  <a:lnTo>
                    <a:pt x="377551" y="1729372"/>
                  </a:lnTo>
                  <a:lnTo>
                    <a:pt x="387140" y="1792241"/>
                  </a:lnTo>
                  <a:lnTo>
                    <a:pt x="393550" y="1817816"/>
                  </a:lnTo>
                  <a:lnTo>
                    <a:pt x="396897" y="1821360"/>
                  </a:lnTo>
                  <a:lnTo>
                    <a:pt x="400299" y="1819044"/>
                  </a:lnTo>
                  <a:lnTo>
                    <a:pt x="403736" y="1812820"/>
                  </a:lnTo>
                  <a:lnTo>
                    <a:pt x="409253" y="1754739"/>
                  </a:lnTo>
                  <a:lnTo>
                    <a:pt x="410209" y="1706653"/>
                  </a:lnTo>
                  <a:lnTo>
                    <a:pt x="410492" y="1645612"/>
                  </a:lnTo>
                  <a:lnTo>
                    <a:pt x="410576" y="1596331"/>
                  </a:lnTo>
                  <a:lnTo>
                    <a:pt x="409431" y="1548584"/>
                  </a:lnTo>
                  <a:lnTo>
                    <a:pt x="403372" y="1486473"/>
                  </a:lnTo>
                  <a:lnTo>
                    <a:pt x="401057" y="1431155"/>
                  </a:lnTo>
                  <a:lnTo>
                    <a:pt x="399201" y="1392798"/>
                  </a:lnTo>
                  <a:lnTo>
                    <a:pt x="397156" y="1391786"/>
                  </a:lnTo>
                  <a:lnTo>
                    <a:pt x="394622" y="1394621"/>
                  </a:lnTo>
                  <a:lnTo>
                    <a:pt x="390555" y="1432792"/>
                  </a:lnTo>
                  <a:lnTo>
                    <a:pt x="389752" y="1494751"/>
                  </a:lnTo>
                  <a:lnTo>
                    <a:pt x="389613" y="1551891"/>
                  </a:lnTo>
                  <a:lnTo>
                    <a:pt x="383977" y="1607531"/>
                  </a:lnTo>
                  <a:lnTo>
                    <a:pt x="374903" y="1658227"/>
                  </a:lnTo>
                  <a:lnTo>
                    <a:pt x="364806" y="1706523"/>
                  </a:lnTo>
                  <a:lnTo>
                    <a:pt x="359018" y="1717919"/>
                  </a:lnTo>
                  <a:lnTo>
                    <a:pt x="343227" y="1733701"/>
                  </a:lnTo>
                  <a:lnTo>
                    <a:pt x="321391" y="1741495"/>
                  </a:lnTo>
                  <a:lnTo>
                    <a:pt x="297258" y="1743789"/>
                  </a:lnTo>
                  <a:lnTo>
                    <a:pt x="274834" y="1740910"/>
                  </a:lnTo>
                  <a:lnTo>
                    <a:pt x="221242" y="1717905"/>
                  </a:lnTo>
                  <a:lnTo>
                    <a:pt x="201275" y="1707569"/>
                  </a:lnTo>
                  <a:lnTo>
                    <a:pt x="146429" y="1653391"/>
                  </a:lnTo>
                  <a:lnTo>
                    <a:pt x="116696" y="1627232"/>
                  </a:lnTo>
                  <a:lnTo>
                    <a:pt x="72198" y="1569747"/>
                  </a:lnTo>
                  <a:lnTo>
                    <a:pt x="40645" y="1513116"/>
                  </a:lnTo>
                  <a:lnTo>
                    <a:pt x="15231" y="1452756"/>
                  </a:lnTo>
                  <a:lnTo>
                    <a:pt x="0" y="1400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856117" y="3531985"/>
              <a:ext cx="268736" cy="386308"/>
            </a:xfrm>
            <a:custGeom>
              <a:avLst/>
              <a:gdLst/>
              <a:ahLst/>
              <a:cxnLst/>
              <a:rect l="0" t="0" r="0" b="0"/>
              <a:pathLst>
                <a:path w="268736" h="386308">
                  <a:moveTo>
                    <a:pt x="197354" y="5590"/>
                  </a:moveTo>
                  <a:lnTo>
                    <a:pt x="180586" y="0"/>
                  </a:lnTo>
                  <a:lnTo>
                    <a:pt x="142213" y="7703"/>
                  </a:lnTo>
                  <a:lnTo>
                    <a:pt x="110566" y="24804"/>
                  </a:lnTo>
                  <a:lnTo>
                    <a:pt x="71676" y="68353"/>
                  </a:lnTo>
                  <a:lnTo>
                    <a:pt x="40251" y="125135"/>
                  </a:lnTo>
                  <a:lnTo>
                    <a:pt x="17103" y="186741"/>
                  </a:lnTo>
                  <a:lnTo>
                    <a:pt x="4996" y="235389"/>
                  </a:lnTo>
                  <a:lnTo>
                    <a:pt x="0" y="294654"/>
                  </a:lnTo>
                  <a:lnTo>
                    <a:pt x="3576" y="318897"/>
                  </a:lnTo>
                  <a:lnTo>
                    <a:pt x="23345" y="357864"/>
                  </a:lnTo>
                  <a:lnTo>
                    <a:pt x="41638" y="375846"/>
                  </a:lnTo>
                  <a:lnTo>
                    <a:pt x="51430" y="382279"/>
                  </a:lnTo>
                  <a:lnTo>
                    <a:pt x="81026" y="386307"/>
                  </a:lnTo>
                  <a:lnTo>
                    <a:pt x="114067" y="383027"/>
                  </a:lnTo>
                  <a:lnTo>
                    <a:pt x="163875" y="361859"/>
                  </a:lnTo>
                  <a:lnTo>
                    <a:pt x="225654" y="312962"/>
                  </a:lnTo>
                  <a:lnTo>
                    <a:pt x="240348" y="296618"/>
                  </a:lnTo>
                  <a:lnTo>
                    <a:pt x="263226" y="247249"/>
                  </a:lnTo>
                  <a:lnTo>
                    <a:pt x="268735" y="204834"/>
                  </a:lnTo>
                  <a:lnTo>
                    <a:pt x="259188" y="160811"/>
                  </a:lnTo>
                  <a:lnTo>
                    <a:pt x="241542" y="129310"/>
                  </a:lnTo>
                  <a:lnTo>
                    <a:pt x="210317" y="105159"/>
                  </a:lnTo>
                  <a:lnTo>
                    <a:pt x="148253" y="91838"/>
                  </a:lnTo>
                  <a:lnTo>
                    <a:pt x="134183" y="898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916601" y="273740"/>
            <a:ext cx="252685" cy="580792"/>
            <a:chOff x="3916601" y="273740"/>
            <a:chExt cx="252685" cy="580792"/>
          </a:xfrm>
        </p:grpSpPr>
        <p:sp>
          <p:nvSpPr>
            <p:cNvPr id="37" name="Freeform 36"/>
            <p:cNvSpPr/>
            <p:nvPr/>
          </p:nvSpPr>
          <p:spPr>
            <a:xfrm>
              <a:off x="3932106" y="368497"/>
              <a:ext cx="187786" cy="486035"/>
            </a:xfrm>
            <a:custGeom>
              <a:avLst/>
              <a:gdLst/>
              <a:ahLst/>
              <a:cxnLst/>
              <a:rect l="0" t="0" r="0" b="0"/>
              <a:pathLst>
                <a:path w="187786" h="486035">
                  <a:moveTo>
                    <a:pt x="16080" y="0"/>
                  </a:moveTo>
                  <a:lnTo>
                    <a:pt x="7747" y="48931"/>
                  </a:lnTo>
                  <a:lnTo>
                    <a:pt x="6202" y="96776"/>
                  </a:lnTo>
                  <a:lnTo>
                    <a:pt x="5680" y="159756"/>
                  </a:lnTo>
                  <a:lnTo>
                    <a:pt x="4467" y="166166"/>
                  </a:lnTo>
                  <a:lnTo>
                    <a:pt x="2489" y="166929"/>
                  </a:lnTo>
                  <a:lnTo>
                    <a:pt x="0" y="163928"/>
                  </a:lnTo>
                  <a:lnTo>
                    <a:pt x="681" y="158419"/>
                  </a:lnTo>
                  <a:lnTo>
                    <a:pt x="7676" y="142938"/>
                  </a:lnTo>
                  <a:lnTo>
                    <a:pt x="15157" y="137406"/>
                  </a:lnTo>
                  <a:lnTo>
                    <a:pt x="35947" y="131259"/>
                  </a:lnTo>
                  <a:lnTo>
                    <a:pt x="79548" y="138977"/>
                  </a:lnTo>
                  <a:lnTo>
                    <a:pt x="118334" y="161671"/>
                  </a:lnTo>
                  <a:lnTo>
                    <a:pt x="146464" y="185033"/>
                  </a:lnTo>
                  <a:lnTo>
                    <a:pt x="164026" y="212362"/>
                  </a:lnTo>
                  <a:lnTo>
                    <a:pt x="176639" y="259454"/>
                  </a:lnTo>
                  <a:lnTo>
                    <a:pt x="187785" y="312272"/>
                  </a:lnTo>
                  <a:lnTo>
                    <a:pt x="185221" y="369219"/>
                  </a:lnTo>
                  <a:lnTo>
                    <a:pt x="175511" y="419794"/>
                  </a:lnTo>
                  <a:lnTo>
                    <a:pt x="158335" y="451677"/>
                  </a:lnTo>
                  <a:lnTo>
                    <a:pt x="145205" y="468247"/>
                  </a:lnTo>
                  <a:lnTo>
                    <a:pt x="119070" y="485140"/>
                  </a:lnTo>
                  <a:lnTo>
                    <a:pt x="109307" y="486034"/>
                  </a:lnTo>
                  <a:lnTo>
                    <a:pt x="89100" y="480787"/>
                  </a:lnTo>
                  <a:lnTo>
                    <a:pt x="3713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916601" y="273740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0" y="73700"/>
                  </a:moveTo>
                  <a:lnTo>
                    <a:pt x="55044" y="38953"/>
                  </a:lnTo>
                  <a:lnTo>
                    <a:pt x="106453" y="21819"/>
                  </a:lnTo>
                  <a:lnTo>
                    <a:pt x="167257" y="7170"/>
                  </a:lnTo>
                  <a:lnTo>
                    <a:pt x="229743" y="1417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768994" y="4003024"/>
            <a:ext cx="1589805" cy="1046347"/>
            <a:chOff x="2768994" y="4003024"/>
            <a:chExt cx="1589805" cy="1046347"/>
          </a:xfrm>
        </p:grpSpPr>
        <p:sp>
          <p:nvSpPr>
            <p:cNvPr id="40" name="Freeform 39"/>
            <p:cNvSpPr/>
            <p:nvPr/>
          </p:nvSpPr>
          <p:spPr>
            <a:xfrm>
              <a:off x="3216693" y="4039767"/>
              <a:ext cx="321069" cy="403260"/>
            </a:xfrm>
            <a:custGeom>
              <a:avLst/>
              <a:gdLst/>
              <a:ahLst/>
              <a:cxnLst/>
              <a:rect l="0" t="0" r="0" b="0"/>
              <a:pathLst>
                <a:path w="321069" h="403260">
                  <a:moveTo>
                    <a:pt x="26084" y="171632"/>
                  </a:moveTo>
                  <a:lnTo>
                    <a:pt x="14631" y="122701"/>
                  </a:lnTo>
                  <a:lnTo>
                    <a:pt x="7872" y="74855"/>
                  </a:lnTo>
                  <a:lnTo>
                    <a:pt x="0" y="17464"/>
                  </a:lnTo>
                  <a:lnTo>
                    <a:pt x="2845" y="9192"/>
                  </a:lnTo>
                  <a:lnTo>
                    <a:pt x="9421" y="3677"/>
                  </a:lnTo>
                  <a:lnTo>
                    <a:pt x="18485" y="0"/>
                  </a:lnTo>
                  <a:lnTo>
                    <a:pt x="41034" y="2154"/>
                  </a:lnTo>
                  <a:lnTo>
                    <a:pt x="99227" y="17012"/>
                  </a:lnTo>
                  <a:lnTo>
                    <a:pt x="152576" y="30042"/>
                  </a:lnTo>
                  <a:lnTo>
                    <a:pt x="200174" y="33363"/>
                  </a:lnTo>
                  <a:lnTo>
                    <a:pt x="251321" y="34347"/>
                  </a:lnTo>
                  <a:lnTo>
                    <a:pt x="286066" y="34577"/>
                  </a:lnTo>
                  <a:lnTo>
                    <a:pt x="298841" y="38148"/>
                  </a:lnTo>
                  <a:lnTo>
                    <a:pt x="308528" y="44038"/>
                  </a:lnTo>
                  <a:lnTo>
                    <a:pt x="316155" y="51474"/>
                  </a:lnTo>
                  <a:lnTo>
                    <a:pt x="320070" y="61111"/>
                  </a:lnTo>
                  <a:lnTo>
                    <a:pt x="321068" y="113319"/>
                  </a:lnTo>
                  <a:lnTo>
                    <a:pt x="320937" y="165662"/>
                  </a:lnTo>
                  <a:lnTo>
                    <a:pt x="317778" y="216266"/>
                  </a:lnTo>
                  <a:lnTo>
                    <a:pt x="312553" y="262846"/>
                  </a:lnTo>
                  <a:lnTo>
                    <a:pt x="311005" y="314861"/>
                  </a:lnTo>
                  <a:lnTo>
                    <a:pt x="310482" y="374359"/>
                  </a:lnTo>
                  <a:lnTo>
                    <a:pt x="310353" y="4032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760387" y="4011357"/>
              <a:ext cx="244974" cy="353613"/>
            </a:xfrm>
            <a:custGeom>
              <a:avLst/>
              <a:gdLst/>
              <a:ahLst/>
              <a:cxnLst/>
              <a:rect l="0" t="0" r="0" b="0"/>
              <a:pathLst>
                <a:path w="244974" h="353613">
                  <a:moveTo>
                    <a:pt x="124628" y="0"/>
                  </a:moveTo>
                  <a:lnTo>
                    <a:pt x="93346" y="17981"/>
                  </a:lnTo>
                  <a:lnTo>
                    <a:pt x="54940" y="64152"/>
                  </a:lnTo>
                  <a:lnTo>
                    <a:pt x="27743" y="127396"/>
                  </a:lnTo>
                  <a:lnTo>
                    <a:pt x="6964" y="182702"/>
                  </a:lnTo>
                  <a:lnTo>
                    <a:pt x="0" y="241027"/>
                  </a:lnTo>
                  <a:lnTo>
                    <a:pt x="1134" y="292904"/>
                  </a:lnTo>
                  <a:lnTo>
                    <a:pt x="9690" y="315793"/>
                  </a:lnTo>
                  <a:lnTo>
                    <a:pt x="27662" y="341833"/>
                  </a:lnTo>
                  <a:lnTo>
                    <a:pt x="50336" y="350798"/>
                  </a:lnTo>
                  <a:lnTo>
                    <a:pt x="77572" y="353612"/>
                  </a:lnTo>
                  <a:lnTo>
                    <a:pt x="101374" y="350963"/>
                  </a:lnTo>
                  <a:lnTo>
                    <a:pt x="145684" y="331717"/>
                  </a:lnTo>
                  <a:lnTo>
                    <a:pt x="179090" y="303787"/>
                  </a:lnTo>
                  <a:lnTo>
                    <a:pt x="210169" y="262908"/>
                  </a:lnTo>
                  <a:lnTo>
                    <a:pt x="232671" y="204941"/>
                  </a:lnTo>
                  <a:lnTo>
                    <a:pt x="244973" y="157726"/>
                  </a:lnTo>
                  <a:lnTo>
                    <a:pt x="243235" y="131711"/>
                  </a:lnTo>
                  <a:lnTo>
                    <a:pt x="235444" y="110791"/>
                  </a:lnTo>
                  <a:lnTo>
                    <a:pt x="203519" y="63679"/>
                  </a:lnTo>
                  <a:lnTo>
                    <a:pt x="175689" y="40965"/>
                  </a:lnTo>
                  <a:lnTo>
                    <a:pt x="124628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768994" y="4003024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0" y="8333"/>
                  </a:moveTo>
                  <a:lnTo>
                    <a:pt x="54145" y="0"/>
                  </a:lnTo>
                  <a:lnTo>
                    <a:pt x="109092" y="3827"/>
                  </a:lnTo>
                  <a:lnTo>
                    <a:pt x="163836" y="8613"/>
                  </a:lnTo>
                  <a:lnTo>
                    <a:pt x="21057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47979" y="4432561"/>
              <a:ext cx="1410820" cy="126279"/>
            </a:xfrm>
            <a:custGeom>
              <a:avLst/>
              <a:gdLst/>
              <a:ahLst/>
              <a:cxnLst/>
              <a:rect l="0" t="0" r="0" b="0"/>
              <a:pathLst>
                <a:path w="1410820" h="126279">
                  <a:moveTo>
                    <a:pt x="0" y="126278"/>
                  </a:moveTo>
                  <a:lnTo>
                    <a:pt x="44367" y="119042"/>
                  </a:lnTo>
                  <a:lnTo>
                    <a:pt x="103093" y="116725"/>
                  </a:lnTo>
                  <a:lnTo>
                    <a:pt x="152859" y="114869"/>
                  </a:lnTo>
                  <a:lnTo>
                    <a:pt x="204129" y="108600"/>
                  </a:lnTo>
                  <a:lnTo>
                    <a:pt x="257534" y="105052"/>
                  </a:lnTo>
                  <a:lnTo>
                    <a:pt x="317292" y="97112"/>
                  </a:lnTo>
                  <a:lnTo>
                    <a:pt x="380622" y="87351"/>
                  </a:lnTo>
                  <a:lnTo>
                    <a:pt x="426918" y="80511"/>
                  </a:lnTo>
                  <a:lnTo>
                    <a:pt x="477910" y="73572"/>
                  </a:lnTo>
                  <a:lnTo>
                    <a:pt x="531769" y="65419"/>
                  </a:lnTo>
                  <a:lnTo>
                    <a:pt x="586902" y="53996"/>
                  </a:lnTo>
                  <a:lnTo>
                    <a:pt x="642601" y="44240"/>
                  </a:lnTo>
                  <a:lnTo>
                    <a:pt x="698551" y="36004"/>
                  </a:lnTo>
                  <a:lnTo>
                    <a:pt x="754613" y="28444"/>
                  </a:lnTo>
                  <a:lnTo>
                    <a:pt x="813846" y="21185"/>
                  </a:lnTo>
                  <a:lnTo>
                    <a:pt x="874096" y="15229"/>
                  </a:lnTo>
                  <a:lnTo>
                    <a:pt x="932069" y="12582"/>
                  </a:lnTo>
                  <a:lnTo>
                    <a:pt x="989031" y="8286"/>
                  </a:lnTo>
                  <a:lnTo>
                    <a:pt x="1044373" y="3647"/>
                  </a:lnTo>
                  <a:lnTo>
                    <a:pt x="1096266" y="1586"/>
                  </a:lnTo>
                  <a:lnTo>
                    <a:pt x="1143506" y="669"/>
                  </a:lnTo>
                  <a:lnTo>
                    <a:pt x="1206443" y="154"/>
                  </a:lnTo>
                  <a:lnTo>
                    <a:pt x="1262135" y="0"/>
                  </a:lnTo>
                  <a:lnTo>
                    <a:pt x="1322177" y="5538"/>
                  </a:lnTo>
                  <a:lnTo>
                    <a:pt x="1383866" y="9816"/>
                  </a:lnTo>
                  <a:lnTo>
                    <a:pt x="1410819" y="104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729176" y="4582344"/>
              <a:ext cx="475479" cy="467027"/>
            </a:xfrm>
            <a:custGeom>
              <a:avLst/>
              <a:gdLst/>
              <a:ahLst/>
              <a:cxnLst/>
              <a:rect l="0" t="0" r="0" b="0"/>
              <a:pathLst>
                <a:path w="475479" h="467027">
                  <a:moveTo>
                    <a:pt x="282181" y="102837"/>
                  </a:moveTo>
                  <a:lnTo>
                    <a:pt x="245094" y="48962"/>
                  </a:lnTo>
                  <a:lnTo>
                    <a:pt x="197229" y="2979"/>
                  </a:lnTo>
                  <a:lnTo>
                    <a:pt x="185772" y="0"/>
                  </a:lnTo>
                  <a:lnTo>
                    <a:pt x="160564" y="2929"/>
                  </a:lnTo>
                  <a:lnTo>
                    <a:pt x="125654" y="23322"/>
                  </a:lnTo>
                  <a:lnTo>
                    <a:pt x="93083" y="57180"/>
                  </a:lnTo>
                  <a:lnTo>
                    <a:pt x="57872" y="118948"/>
                  </a:lnTo>
                  <a:lnTo>
                    <a:pt x="29716" y="171302"/>
                  </a:lnTo>
                  <a:lnTo>
                    <a:pt x="8375" y="230747"/>
                  </a:lnTo>
                  <a:lnTo>
                    <a:pt x="1012" y="291645"/>
                  </a:lnTo>
                  <a:lnTo>
                    <a:pt x="0" y="346083"/>
                  </a:lnTo>
                  <a:lnTo>
                    <a:pt x="3909" y="377452"/>
                  </a:lnTo>
                  <a:lnTo>
                    <a:pt x="15785" y="403873"/>
                  </a:lnTo>
                  <a:lnTo>
                    <a:pt x="42202" y="435358"/>
                  </a:lnTo>
                  <a:lnTo>
                    <a:pt x="64390" y="450666"/>
                  </a:lnTo>
                  <a:lnTo>
                    <a:pt x="109766" y="464690"/>
                  </a:lnTo>
                  <a:lnTo>
                    <a:pt x="160255" y="467026"/>
                  </a:lnTo>
                  <a:lnTo>
                    <a:pt x="213430" y="453940"/>
                  </a:lnTo>
                  <a:lnTo>
                    <a:pt x="271949" y="432905"/>
                  </a:lnTo>
                  <a:lnTo>
                    <a:pt x="326853" y="398077"/>
                  </a:lnTo>
                  <a:lnTo>
                    <a:pt x="377826" y="356952"/>
                  </a:lnTo>
                  <a:lnTo>
                    <a:pt x="427676" y="294366"/>
                  </a:lnTo>
                  <a:lnTo>
                    <a:pt x="447452" y="264000"/>
                  </a:lnTo>
                  <a:lnTo>
                    <a:pt x="465161" y="215190"/>
                  </a:lnTo>
                  <a:lnTo>
                    <a:pt x="475478" y="170572"/>
                  </a:lnTo>
                  <a:lnTo>
                    <a:pt x="474156" y="141910"/>
                  </a:lnTo>
                  <a:lnTo>
                    <a:pt x="461245" y="105056"/>
                  </a:lnTo>
                  <a:lnTo>
                    <a:pt x="442602" y="71909"/>
                  </a:lnTo>
                  <a:lnTo>
                    <a:pt x="411081" y="45450"/>
                  </a:lnTo>
                  <a:lnTo>
                    <a:pt x="353098" y="19833"/>
                  </a:lnTo>
                  <a:lnTo>
                    <a:pt x="293590" y="4813"/>
                  </a:lnTo>
                  <a:lnTo>
                    <a:pt x="238594" y="156"/>
                  </a:lnTo>
                  <a:lnTo>
                    <a:pt x="232066" y="1628"/>
                  </a:lnTo>
                  <a:lnTo>
                    <a:pt x="219010" y="80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127378" y="1773199"/>
            <a:ext cx="4021887" cy="1932833"/>
            <a:chOff x="5127378" y="1773199"/>
            <a:chExt cx="4021887" cy="1932833"/>
          </a:xfrm>
        </p:grpSpPr>
        <p:sp>
          <p:nvSpPr>
            <p:cNvPr id="46" name="Freeform 45"/>
            <p:cNvSpPr/>
            <p:nvPr/>
          </p:nvSpPr>
          <p:spPr>
            <a:xfrm>
              <a:off x="5222134" y="1773199"/>
              <a:ext cx="786125" cy="1682278"/>
            </a:xfrm>
            <a:custGeom>
              <a:avLst/>
              <a:gdLst/>
              <a:ahLst/>
              <a:cxnLst/>
              <a:rect l="0" t="0" r="0" b="0"/>
              <a:pathLst>
                <a:path w="786125" h="1682278">
                  <a:moveTo>
                    <a:pt x="536954" y="427256"/>
                  </a:moveTo>
                  <a:lnTo>
                    <a:pt x="554912" y="372212"/>
                  </a:lnTo>
                  <a:lnTo>
                    <a:pt x="565501" y="317684"/>
                  </a:lnTo>
                  <a:lnTo>
                    <a:pt x="567638" y="268059"/>
                  </a:lnTo>
                  <a:lnTo>
                    <a:pt x="565153" y="216310"/>
                  </a:lnTo>
                  <a:lnTo>
                    <a:pt x="553888" y="163933"/>
                  </a:lnTo>
                  <a:lnTo>
                    <a:pt x="535732" y="114488"/>
                  </a:lnTo>
                  <a:lnTo>
                    <a:pt x="501698" y="51193"/>
                  </a:lnTo>
                  <a:lnTo>
                    <a:pt x="487750" y="33560"/>
                  </a:lnTo>
                  <a:lnTo>
                    <a:pt x="449975" y="10478"/>
                  </a:lnTo>
                  <a:lnTo>
                    <a:pt x="396149" y="0"/>
                  </a:lnTo>
                  <a:lnTo>
                    <a:pt x="346925" y="2485"/>
                  </a:lnTo>
                  <a:lnTo>
                    <a:pt x="308293" y="16219"/>
                  </a:lnTo>
                  <a:lnTo>
                    <a:pt x="255394" y="50226"/>
                  </a:lnTo>
                  <a:lnTo>
                    <a:pt x="215013" y="82747"/>
                  </a:lnTo>
                  <a:lnTo>
                    <a:pt x="166214" y="144952"/>
                  </a:lnTo>
                  <a:lnTo>
                    <a:pt x="128798" y="199331"/>
                  </a:lnTo>
                  <a:lnTo>
                    <a:pt x="95484" y="259897"/>
                  </a:lnTo>
                  <a:lnTo>
                    <a:pt x="66507" y="322297"/>
                  </a:lnTo>
                  <a:lnTo>
                    <a:pt x="43103" y="385239"/>
                  </a:lnTo>
                  <a:lnTo>
                    <a:pt x="24470" y="448342"/>
                  </a:lnTo>
                  <a:lnTo>
                    <a:pt x="14660" y="511493"/>
                  </a:lnTo>
                  <a:lnTo>
                    <a:pt x="11753" y="571538"/>
                  </a:lnTo>
                  <a:lnTo>
                    <a:pt x="14011" y="626374"/>
                  </a:lnTo>
                  <a:lnTo>
                    <a:pt x="25209" y="673428"/>
                  </a:lnTo>
                  <a:lnTo>
                    <a:pt x="46464" y="709596"/>
                  </a:lnTo>
                  <a:lnTo>
                    <a:pt x="90677" y="753259"/>
                  </a:lnTo>
                  <a:lnTo>
                    <a:pt x="130722" y="779523"/>
                  </a:lnTo>
                  <a:lnTo>
                    <a:pt x="183402" y="796534"/>
                  </a:lnTo>
                  <a:lnTo>
                    <a:pt x="237876" y="814572"/>
                  </a:lnTo>
                  <a:lnTo>
                    <a:pt x="279638" y="824785"/>
                  </a:lnTo>
                  <a:lnTo>
                    <a:pt x="324325" y="834393"/>
                  </a:lnTo>
                  <a:lnTo>
                    <a:pt x="367583" y="846462"/>
                  </a:lnTo>
                  <a:lnTo>
                    <a:pt x="413325" y="859625"/>
                  </a:lnTo>
                  <a:lnTo>
                    <a:pt x="459781" y="874444"/>
                  </a:lnTo>
                  <a:lnTo>
                    <a:pt x="503825" y="892728"/>
                  </a:lnTo>
                  <a:lnTo>
                    <a:pt x="546796" y="912553"/>
                  </a:lnTo>
                  <a:lnTo>
                    <a:pt x="607330" y="949684"/>
                  </a:lnTo>
                  <a:lnTo>
                    <a:pt x="659192" y="997731"/>
                  </a:lnTo>
                  <a:lnTo>
                    <a:pt x="704194" y="1049011"/>
                  </a:lnTo>
                  <a:lnTo>
                    <a:pt x="744044" y="1107489"/>
                  </a:lnTo>
                  <a:lnTo>
                    <a:pt x="764695" y="1153062"/>
                  </a:lnTo>
                  <a:lnTo>
                    <a:pt x="777772" y="1200612"/>
                  </a:lnTo>
                  <a:lnTo>
                    <a:pt x="784364" y="1245922"/>
                  </a:lnTo>
                  <a:lnTo>
                    <a:pt x="786124" y="1289457"/>
                  </a:lnTo>
                  <a:lnTo>
                    <a:pt x="783007" y="1332202"/>
                  </a:lnTo>
                  <a:lnTo>
                    <a:pt x="774603" y="1374597"/>
                  </a:lnTo>
                  <a:lnTo>
                    <a:pt x="756717" y="1437926"/>
                  </a:lnTo>
                  <a:lnTo>
                    <a:pt x="730361" y="1498024"/>
                  </a:lnTo>
                  <a:lnTo>
                    <a:pt x="692916" y="1549756"/>
                  </a:lnTo>
                  <a:lnTo>
                    <a:pt x="632752" y="1609158"/>
                  </a:lnTo>
                  <a:lnTo>
                    <a:pt x="581846" y="1640656"/>
                  </a:lnTo>
                  <a:lnTo>
                    <a:pt x="524129" y="1664807"/>
                  </a:lnTo>
                  <a:lnTo>
                    <a:pt x="462574" y="1681192"/>
                  </a:lnTo>
                  <a:lnTo>
                    <a:pt x="399882" y="1682277"/>
                  </a:lnTo>
                  <a:lnTo>
                    <a:pt x="342442" y="1675190"/>
                  </a:lnTo>
                  <a:lnTo>
                    <a:pt x="288378" y="1665681"/>
                  </a:lnTo>
                  <a:lnTo>
                    <a:pt x="235314" y="1644276"/>
                  </a:lnTo>
                  <a:lnTo>
                    <a:pt x="174557" y="1604432"/>
                  </a:lnTo>
                  <a:lnTo>
                    <a:pt x="124428" y="1552714"/>
                  </a:lnTo>
                  <a:lnTo>
                    <a:pt x="80991" y="1497438"/>
                  </a:lnTo>
                  <a:lnTo>
                    <a:pt x="51684" y="1449887"/>
                  </a:lnTo>
                  <a:lnTo>
                    <a:pt x="26363" y="1393163"/>
                  </a:lnTo>
                  <a:lnTo>
                    <a:pt x="6421" y="1336330"/>
                  </a:lnTo>
                  <a:lnTo>
                    <a:pt x="0" y="12905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028367" y="2666985"/>
              <a:ext cx="383489" cy="706908"/>
            </a:xfrm>
            <a:custGeom>
              <a:avLst/>
              <a:gdLst/>
              <a:ahLst/>
              <a:cxnLst/>
              <a:rect l="0" t="0" r="0" b="0"/>
              <a:pathLst>
                <a:path w="383489" h="706908">
                  <a:moveTo>
                    <a:pt x="288731" y="59895"/>
                  </a:moveTo>
                  <a:lnTo>
                    <a:pt x="279156" y="21378"/>
                  </a:lnTo>
                  <a:lnTo>
                    <a:pt x="268488" y="3392"/>
                  </a:lnTo>
                  <a:lnTo>
                    <a:pt x="257688" y="0"/>
                  </a:lnTo>
                  <a:lnTo>
                    <a:pt x="226971" y="2469"/>
                  </a:lnTo>
                  <a:lnTo>
                    <a:pt x="202401" y="11366"/>
                  </a:lnTo>
                  <a:lnTo>
                    <a:pt x="161974" y="41731"/>
                  </a:lnTo>
                  <a:lnTo>
                    <a:pt x="120193" y="91099"/>
                  </a:lnTo>
                  <a:lnTo>
                    <a:pt x="89835" y="140241"/>
                  </a:lnTo>
                  <a:lnTo>
                    <a:pt x="64333" y="199905"/>
                  </a:lnTo>
                  <a:lnTo>
                    <a:pt x="45109" y="245344"/>
                  </a:lnTo>
                  <a:lnTo>
                    <a:pt x="31106" y="289716"/>
                  </a:lnTo>
                  <a:lnTo>
                    <a:pt x="20983" y="334003"/>
                  </a:lnTo>
                  <a:lnTo>
                    <a:pt x="12584" y="380983"/>
                  </a:lnTo>
                  <a:lnTo>
                    <a:pt x="4953" y="429159"/>
                  </a:lnTo>
                  <a:lnTo>
                    <a:pt x="0" y="476696"/>
                  </a:lnTo>
                  <a:lnTo>
                    <a:pt x="1699" y="521221"/>
                  </a:lnTo>
                  <a:lnTo>
                    <a:pt x="9232" y="574571"/>
                  </a:lnTo>
                  <a:lnTo>
                    <a:pt x="24463" y="625603"/>
                  </a:lnTo>
                  <a:lnTo>
                    <a:pt x="43793" y="666590"/>
                  </a:lnTo>
                  <a:lnTo>
                    <a:pt x="69928" y="695372"/>
                  </a:lnTo>
                  <a:lnTo>
                    <a:pt x="99068" y="704978"/>
                  </a:lnTo>
                  <a:lnTo>
                    <a:pt x="131907" y="706907"/>
                  </a:lnTo>
                  <a:lnTo>
                    <a:pt x="158200" y="699966"/>
                  </a:lnTo>
                  <a:lnTo>
                    <a:pt x="187144" y="682904"/>
                  </a:lnTo>
                  <a:lnTo>
                    <a:pt x="217885" y="646603"/>
                  </a:lnTo>
                  <a:lnTo>
                    <a:pt x="243368" y="592466"/>
                  </a:lnTo>
                  <a:lnTo>
                    <a:pt x="254424" y="531382"/>
                  </a:lnTo>
                  <a:lnTo>
                    <a:pt x="256339" y="482825"/>
                  </a:lnTo>
                  <a:lnTo>
                    <a:pt x="256907" y="431393"/>
                  </a:lnTo>
                  <a:lnTo>
                    <a:pt x="251486" y="379109"/>
                  </a:lnTo>
                  <a:lnTo>
                    <a:pt x="240344" y="317445"/>
                  </a:lnTo>
                  <a:lnTo>
                    <a:pt x="233810" y="260205"/>
                  </a:lnTo>
                  <a:lnTo>
                    <a:pt x="218241" y="197018"/>
                  </a:lnTo>
                  <a:lnTo>
                    <a:pt x="210264" y="165385"/>
                  </a:lnTo>
                  <a:lnTo>
                    <a:pt x="210683" y="165317"/>
                  </a:lnTo>
                  <a:lnTo>
                    <a:pt x="226103" y="220608"/>
                  </a:lnTo>
                  <a:lnTo>
                    <a:pt x="234116" y="274525"/>
                  </a:lnTo>
                  <a:lnTo>
                    <a:pt x="241094" y="321841"/>
                  </a:lnTo>
                  <a:lnTo>
                    <a:pt x="250570" y="372905"/>
                  </a:lnTo>
                  <a:lnTo>
                    <a:pt x="266375" y="425080"/>
                  </a:lnTo>
                  <a:lnTo>
                    <a:pt x="292678" y="486707"/>
                  </a:lnTo>
                  <a:lnTo>
                    <a:pt x="320403" y="540820"/>
                  </a:lnTo>
                  <a:lnTo>
                    <a:pt x="355423" y="596403"/>
                  </a:lnTo>
                  <a:lnTo>
                    <a:pt x="383488" y="6389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43440" y="2618668"/>
              <a:ext cx="1210779" cy="550410"/>
            </a:xfrm>
            <a:custGeom>
              <a:avLst/>
              <a:gdLst/>
              <a:ahLst/>
              <a:cxnLst/>
              <a:rect l="0" t="0" r="0" b="0"/>
              <a:pathLst>
                <a:path w="1210779" h="550410">
                  <a:moveTo>
                    <a:pt x="0" y="129269"/>
                  </a:moveTo>
                  <a:lnTo>
                    <a:pt x="14573" y="191747"/>
                  </a:lnTo>
                  <a:lnTo>
                    <a:pt x="39403" y="248455"/>
                  </a:lnTo>
                  <a:lnTo>
                    <a:pt x="59898" y="296255"/>
                  </a:lnTo>
                  <a:lnTo>
                    <a:pt x="80789" y="353052"/>
                  </a:lnTo>
                  <a:lnTo>
                    <a:pt x="101796" y="403156"/>
                  </a:lnTo>
                  <a:lnTo>
                    <a:pt x="122839" y="453226"/>
                  </a:lnTo>
                  <a:lnTo>
                    <a:pt x="142505" y="512972"/>
                  </a:lnTo>
                  <a:lnTo>
                    <a:pt x="150499" y="539317"/>
                  </a:lnTo>
                  <a:lnTo>
                    <a:pt x="129970" y="478167"/>
                  </a:lnTo>
                  <a:lnTo>
                    <a:pt x="115837" y="420542"/>
                  </a:lnTo>
                  <a:lnTo>
                    <a:pt x="108411" y="370380"/>
                  </a:lnTo>
                  <a:lnTo>
                    <a:pt x="106211" y="318473"/>
                  </a:lnTo>
                  <a:lnTo>
                    <a:pt x="108679" y="269168"/>
                  </a:lnTo>
                  <a:lnTo>
                    <a:pt x="125583" y="210586"/>
                  </a:lnTo>
                  <a:lnTo>
                    <a:pt x="144705" y="168051"/>
                  </a:lnTo>
                  <a:lnTo>
                    <a:pt x="164529" y="146116"/>
                  </a:lnTo>
                  <a:lnTo>
                    <a:pt x="188938" y="129738"/>
                  </a:lnTo>
                  <a:lnTo>
                    <a:pt x="228987" y="115110"/>
                  </a:lnTo>
                  <a:lnTo>
                    <a:pt x="271660" y="111426"/>
                  </a:lnTo>
                  <a:lnTo>
                    <a:pt x="319658" y="118393"/>
                  </a:lnTo>
                  <a:lnTo>
                    <a:pt x="365205" y="137095"/>
                  </a:lnTo>
                  <a:lnTo>
                    <a:pt x="414056" y="171233"/>
                  </a:lnTo>
                  <a:lnTo>
                    <a:pt x="473077" y="224689"/>
                  </a:lnTo>
                  <a:lnTo>
                    <a:pt x="524206" y="285898"/>
                  </a:lnTo>
                  <a:lnTo>
                    <a:pt x="546175" y="336985"/>
                  </a:lnTo>
                  <a:lnTo>
                    <a:pt x="564078" y="389838"/>
                  </a:lnTo>
                  <a:lnTo>
                    <a:pt x="572937" y="423284"/>
                  </a:lnTo>
                  <a:lnTo>
                    <a:pt x="571273" y="444776"/>
                  </a:lnTo>
                  <a:lnTo>
                    <a:pt x="568022" y="447232"/>
                  </a:lnTo>
                  <a:lnTo>
                    <a:pt x="563515" y="444190"/>
                  </a:lnTo>
                  <a:lnTo>
                    <a:pt x="558171" y="437482"/>
                  </a:lnTo>
                  <a:lnTo>
                    <a:pt x="552233" y="417551"/>
                  </a:lnTo>
                  <a:lnTo>
                    <a:pt x="548421" y="361039"/>
                  </a:lnTo>
                  <a:lnTo>
                    <a:pt x="547760" y="310766"/>
                  </a:lnTo>
                  <a:lnTo>
                    <a:pt x="553154" y="253236"/>
                  </a:lnTo>
                  <a:lnTo>
                    <a:pt x="562161" y="197326"/>
                  </a:lnTo>
                  <a:lnTo>
                    <a:pt x="577827" y="143715"/>
                  </a:lnTo>
                  <a:lnTo>
                    <a:pt x="602877" y="90786"/>
                  </a:lnTo>
                  <a:lnTo>
                    <a:pt x="638115" y="49237"/>
                  </a:lnTo>
                  <a:lnTo>
                    <a:pt x="691943" y="13332"/>
                  </a:lnTo>
                  <a:lnTo>
                    <a:pt x="719701" y="2482"/>
                  </a:lnTo>
                  <a:lnTo>
                    <a:pt x="747637" y="0"/>
                  </a:lnTo>
                  <a:lnTo>
                    <a:pt x="792791" y="8299"/>
                  </a:lnTo>
                  <a:lnTo>
                    <a:pt x="840094" y="28696"/>
                  </a:lnTo>
                  <a:lnTo>
                    <a:pt x="903589" y="72618"/>
                  </a:lnTo>
                  <a:lnTo>
                    <a:pt x="964052" y="134760"/>
                  </a:lnTo>
                  <a:lnTo>
                    <a:pt x="1008081" y="187178"/>
                  </a:lnTo>
                  <a:lnTo>
                    <a:pt x="1055313" y="246643"/>
                  </a:lnTo>
                  <a:lnTo>
                    <a:pt x="1092574" y="308716"/>
                  </a:lnTo>
                  <a:lnTo>
                    <a:pt x="1125841" y="369222"/>
                  </a:lnTo>
                  <a:lnTo>
                    <a:pt x="1155586" y="417825"/>
                  </a:lnTo>
                  <a:lnTo>
                    <a:pt x="1180421" y="473051"/>
                  </a:lnTo>
                  <a:lnTo>
                    <a:pt x="1204873" y="526531"/>
                  </a:lnTo>
                  <a:lnTo>
                    <a:pt x="1210778" y="550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664746" y="2342925"/>
              <a:ext cx="989680" cy="710340"/>
            </a:xfrm>
            <a:custGeom>
              <a:avLst/>
              <a:gdLst/>
              <a:ahLst/>
              <a:cxnLst/>
              <a:rect l="0" t="0" r="0" b="0"/>
              <a:pathLst>
                <a:path w="989680" h="710340">
                  <a:moveTo>
                    <a:pt x="0" y="257613"/>
                  </a:moveTo>
                  <a:lnTo>
                    <a:pt x="7236" y="286339"/>
                  </a:lnTo>
                  <a:lnTo>
                    <a:pt x="9878" y="349725"/>
                  </a:lnTo>
                  <a:lnTo>
                    <a:pt x="10400" y="408000"/>
                  </a:lnTo>
                  <a:lnTo>
                    <a:pt x="10490" y="456070"/>
                  </a:lnTo>
                  <a:lnTo>
                    <a:pt x="17757" y="516310"/>
                  </a:lnTo>
                  <a:lnTo>
                    <a:pt x="20406" y="573270"/>
                  </a:lnTo>
                  <a:lnTo>
                    <a:pt x="20972" y="633104"/>
                  </a:lnTo>
                  <a:lnTo>
                    <a:pt x="19880" y="573495"/>
                  </a:lnTo>
                  <a:lnTo>
                    <a:pt x="13820" y="525773"/>
                  </a:lnTo>
                  <a:lnTo>
                    <a:pt x="12673" y="474589"/>
                  </a:lnTo>
                  <a:lnTo>
                    <a:pt x="18054" y="421208"/>
                  </a:lnTo>
                  <a:lnTo>
                    <a:pt x="21337" y="362628"/>
                  </a:lnTo>
                  <a:lnTo>
                    <a:pt x="29199" y="308876"/>
                  </a:lnTo>
                  <a:lnTo>
                    <a:pt x="45455" y="248199"/>
                  </a:lnTo>
                  <a:lnTo>
                    <a:pt x="70850" y="196742"/>
                  </a:lnTo>
                  <a:lnTo>
                    <a:pt x="97032" y="169128"/>
                  </a:lnTo>
                  <a:lnTo>
                    <a:pt x="129303" y="162914"/>
                  </a:lnTo>
                  <a:lnTo>
                    <a:pt x="166262" y="165222"/>
                  </a:lnTo>
                  <a:lnTo>
                    <a:pt x="194387" y="174047"/>
                  </a:lnTo>
                  <a:lnTo>
                    <a:pt x="229952" y="197758"/>
                  </a:lnTo>
                  <a:lnTo>
                    <a:pt x="284049" y="258974"/>
                  </a:lnTo>
                  <a:lnTo>
                    <a:pt x="326339" y="319623"/>
                  </a:lnTo>
                  <a:lnTo>
                    <a:pt x="352366" y="370613"/>
                  </a:lnTo>
                  <a:lnTo>
                    <a:pt x="374896" y="422766"/>
                  </a:lnTo>
                  <a:lnTo>
                    <a:pt x="402300" y="483215"/>
                  </a:lnTo>
                  <a:lnTo>
                    <a:pt x="411987" y="507620"/>
                  </a:lnTo>
                  <a:lnTo>
                    <a:pt x="413868" y="508512"/>
                  </a:lnTo>
                  <a:lnTo>
                    <a:pt x="416860" y="452524"/>
                  </a:lnTo>
                  <a:lnTo>
                    <a:pt x="419872" y="400373"/>
                  </a:lnTo>
                  <a:lnTo>
                    <a:pt x="431942" y="346056"/>
                  </a:lnTo>
                  <a:lnTo>
                    <a:pt x="444748" y="287328"/>
                  </a:lnTo>
                  <a:lnTo>
                    <a:pt x="467129" y="225474"/>
                  </a:lnTo>
                  <a:lnTo>
                    <a:pt x="490398" y="168282"/>
                  </a:lnTo>
                  <a:lnTo>
                    <a:pt x="517701" y="114292"/>
                  </a:lnTo>
                  <a:lnTo>
                    <a:pt x="559536" y="60457"/>
                  </a:lnTo>
                  <a:lnTo>
                    <a:pt x="614175" y="10899"/>
                  </a:lnTo>
                  <a:lnTo>
                    <a:pt x="642634" y="1734"/>
                  </a:lnTo>
                  <a:lnTo>
                    <a:pt x="674000" y="0"/>
                  </a:lnTo>
                  <a:lnTo>
                    <a:pt x="695739" y="7028"/>
                  </a:lnTo>
                  <a:lnTo>
                    <a:pt x="726720" y="29728"/>
                  </a:lnTo>
                  <a:lnTo>
                    <a:pt x="752538" y="64270"/>
                  </a:lnTo>
                  <a:lnTo>
                    <a:pt x="782222" y="127439"/>
                  </a:lnTo>
                  <a:lnTo>
                    <a:pt x="804728" y="185898"/>
                  </a:lnTo>
                  <a:lnTo>
                    <a:pt x="831933" y="247673"/>
                  </a:lnTo>
                  <a:lnTo>
                    <a:pt x="847820" y="289460"/>
                  </a:lnTo>
                  <a:lnTo>
                    <a:pt x="862680" y="334549"/>
                  </a:lnTo>
                  <a:lnTo>
                    <a:pt x="877083" y="381884"/>
                  </a:lnTo>
                  <a:lnTo>
                    <a:pt x="891282" y="430218"/>
                  </a:lnTo>
                  <a:lnTo>
                    <a:pt x="908513" y="475876"/>
                  </a:lnTo>
                  <a:lnTo>
                    <a:pt x="931705" y="537923"/>
                  </a:lnTo>
                  <a:lnTo>
                    <a:pt x="945985" y="593352"/>
                  </a:lnTo>
                  <a:lnTo>
                    <a:pt x="961291" y="653305"/>
                  </a:lnTo>
                  <a:lnTo>
                    <a:pt x="975579" y="695433"/>
                  </a:lnTo>
                  <a:lnTo>
                    <a:pt x="989679" y="710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783006" y="2400497"/>
              <a:ext cx="38899" cy="673825"/>
            </a:xfrm>
            <a:custGeom>
              <a:avLst/>
              <a:gdLst/>
              <a:ahLst/>
              <a:cxnLst/>
              <a:rect l="0" t="0" r="0" b="0"/>
              <a:pathLst>
                <a:path w="38899" h="673825">
                  <a:moveTo>
                    <a:pt x="29346" y="0"/>
                  </a:moveTo>
                  <a:lnTo>
                    <a:pt x="36582" y="31066"/>
                  </a:lnTo>
                  <a:lnTo>
                    <a:pt x="38898" y="92393"/>
                  </a:lnTo>
                  <a:lnTo>
                    <a:pt x="38416" y="150338"/>
                  </a:lnTo>
                  <a:lnTo>
                    <a:pt x="32553" y="211441"/>
                  </a:lnTo>
                  <a:lnTo>
                    <a:pt x="29127" y="273999"/>
                  </a:lnTo>
                  <a:lnTo>
                    <a:pt x="22392" y="336989"/>
                  </a:lnTo>
                  <a:lnTo>
                    <a:pt x="18707" y="400106"/>
                  </a:lnTo>
                  <a:lnTo>
                    <a:pt x="11896" y="463261"/>
                  </a:lnTo>
                  <a:lnTo>
                    <a:pt x="8188" y="525257"/>
                  </a:lnTo>
                  <a:lnTo>
                    <a:pt x="1370" y="580021"/>
                  </a:lnTo>
                  <a:lnTo>
                    <a:pt x="0" y="627573"/>
                  </a:lnTo>
                  <a:lnTo>
                    <a:pt x="6305" y="673613"/>
                  </a:lnTo>
                  <a:lnTo>
                    <a:pt x="8289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91295" y="2095171"/>
              <a:ext cx="42115" cy="10529"/>
            </a:xfrm>
            <a:custGeom>
              <a:avLst/>
              <a:gdLst/>
              <a:ahLst/>
              <a:cxnLst/>
              <a:rect l="0" t="0" r="0" b="0"/>
              <a:pathLst>
                <a:path w="42115" h="10529">
                  <a:moveTo>
                    <a:pt x="0" y="0"/>
                  </a:moveTo>
                  <a:lnTo>
                    <a:pt x="4211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127378" y="3276641"/>
              <a:ext cx="4021887" cy="429391"/>
            </a:xfrm>
            <a:custGeom>
              <a:avLst/>
              <a:gdLst/>
              <a:ahLst/>
              <a:cxnLst/>
              <a:rect l="0" t="0" r="0" b="0"/>
              <a:pathLst>
                <a:path w="4021887" h="429391">
                  <a:moveTo>
                    <a:pt x="0" y="429390"/>
                  </a:moveTo>
                  <a:lnTo>
                    <a:pt x="55045" y="411431"/>
                  </a:lnTo>
                  <a:lnTo>
                    <a:pt x="109572" y="394603"/>
                  </a:lnTo>
                  <a:lnTo>
                    <a:pt x="159198" y="378918"/>
                  </a:lnTo>
                  <a:lnTo>
                    <a:pt x="214066" y="363742"/>
                  </a:lnTo>
                  <a:lnTo>
                    <a:pt x="255407" y="351080"/>
                  </a:lnTo>
                  <a:lnTo>
                    <a:pt x="301078" y="337654"/>
                  </a:lnTo>
                  <a:lnTo>
                    <a:pt x="351791" y="320768"/>
                  </a:lnTo>
                  <a:lnTo>
                    <a:pt x="405526" y="302735"/>
                  </a:lnTo>
                  <a:lnTo>
                    <a:pt x="460604" y="286921"/>
                  </a:lnTo>
                  <a:lnTo>
                    <a:pt x="519398" y="272093"/>
                  </a:lnTo>
                  <a:lnTo>
                    <a:pt x="581793" y="256535"/>
                  </a:lnTo>
                  <a:lnTo>
                    <a:pt x="614810" y="247473"/>
                  </a:lnTo>
                  <a:lnTo>
                    <a:pt x="648519" y="237922"/>
                  </a:lnTo>
                  <a:lnTo>
                    <a:pt x="683860" y="228045"/>
                  </a:lnTo>
                  <a:lnTo>
                    <a:pt x="720289" y="217951"/>
                  </a:lnTo>
                  <a:lnTo>
                    <a:pt x="757443" y="207712"/>
                  </a:lnTo>
                  <a:lnTo>
                    <a:pt x="796250" y="197377"/>
                  </a:lnTo>
                  <a:lnTo>
                    <a:pt x="836160" y="186977"/>
                  </a:lnTo>
                  <a:lnTo>
                    <a:pt x="876805" y="176534"/>
                  </a:lnTo>
                  <a:lnTo>
                    <a:pt x="919109" y="166063"/>
                  </a:lnTo>
                  <a:lnTo>
                    <a:pt x="962519" y="155572"/>
                  </a:lnTo>
                  <a:lnTo>
                    <a:pt x="1006667" y="145069"/>
                  </a:lnTo>
                  <a:lnTo>
                    <a:pt x="1051307" y="134558"/>
                  </a:lnTo>
                  <a:lnTo>
                    <a:pt x="1096275" y="124040"/>
                  </a:lnTo>
                  <a:lnTo>
                    <a:pt x="1141461" y="113519"/>
                  </a:lnTo>
                  <a:lnTo>
                    <a:pt x="1189133" y="102996"/>
                  </a:lnTo>
                  <a:lnTo>
                    <a:pt x="1238462" y="92471"/>
                  </a:lnTo>
                  <a:lnTo>
                    <a:pt x="1288895" y="81945"/>
                  </a:lnTo>
                  <a:lnTo>
                    <a:pt x="1341235" y="72587"/>
                  </a:lnTo>
                  <a:lnTo>
                    <a:pt x="1394844" y="64010"/>
                  </a:lnTo>
                  <a:lnTo>
                    <a:pt x="1449302" y="55952"/>
                  </a:lnTo>
                  <a:lnTo>
                    <a:pt x="1504324" y="48240"/>
                  </a:lnTo>
                  <a:lnTo>
                    <a:pt x="1559723" y="40759"/>
                  </a:lnTo>
                  <a:lnTo>
                    <a:pt x="1615373" y="33432"/>
                  </a:lnTo>
                  <a:lnTo>
                    <a:pt x="1672361" y="27378"/>
                  </a:lnTo>
                  <a:lnTo>
                    <a:pt x="1730239" y="22171"/>
                  </a:lnTo>
                  <a:lnTo>
                    <a:pt x="1788712" y="17531"/>
                  </a:lnTo>
                  <a:lnTo>
                    <a:pt x="1848751" y="13267"/>
                  </a:lnTo>
                  <a:lnTo>
                    <a:pt x="1909834" y="9255"/>
                  </a:lnTo>
                  <a:lnTo>
                    <a:pt x="1971613" y="5410"/>
                  </a:lnTo>
                  <a:lnTo>
                    <a:pt x="2032686" y="2847"/>
                  </a:lnTo>
                  <a:lnTo>
                    <a:pt x="2093289" y="1139"/>
                  </a:lnTo>
                  <a:lnTo>
                    <a:pt x="2153578" y="0"/>
                  </a:lnTo>
                  <a:lnTo>
                    <a:pt x="2214828" y="1580"/>
                  </a:lnTo>
                  <a:lnTo>
                    <a:pt x="2276718" y="4973"/>
                  </a:lnTo>
                  <a:lnTo>
                    <a:pt x="2339034" y="9575"/>
                  </a:lnTo>
                  <a:lnTo>
                    <a:pt x="2401636" y="13812"/>
                  </a:lnTo>
                  <a:lnTo>
                    <a:pt x="2464428" y="17807"/>
                  </a:lnTo>
                  <a:lnTo>
                    <a:pt x="2527346" y="21641"/>
                  </a:lnTo>
                  <a:lnTo>
                    <a:pt x="2590348" y="27705"/>
                  </a:lnTo>
                  <a:lnTo>
                    <a:pt x="2653407" y="35258"/>
                  </a:lnTo>
                  <a:lnTo>
                    <a:pt x="2716503" y="43803"/>
                  </a:lnTo>
                  <a:lnTo>
                    <a:pt x="2778454" y="53009"/>
                  </a:lnTo>
                  <a:lnTo>
                    <a:pt x="2839642" y="62655"/>
                  </a:lnTo>
                  <a:lnTo>
                    <a:pt x="2900321" y="72596"/>
                  </a:lnTo>
                  <a:lnTo>
                    <a:pt x="2959491" y="83903"/>
                  </a:lnTo>
                  <a:lnTo>
                    <a:pt x="3017655" y="96120"/>
                  </a:lnTo>
                  <a:lnTo>
                    <a:pt x="3075148" y="108944"/>
                  </a:lnTo>
                  <a:lnTo>
                    <a:pt x="3129855" y="122172"/>
                  </a:lnTo>
                  <a:lnTo>
                    <a:pt x="3182703" y="135671"/>
                  </a:lnTo>
                  <a:lnTo>
                    <a:pt x="3234313" y="149349"/>
                  </a:lnTo>
                  <a:lnTo>
                    <a:pt x="3283927" y="163147"/>
                  </a:lnTo>
                  <a:lnTo>
                    <a:pt x="3332212" y="177025"/>
                  </a:lnTo>
                  <a:lnTo>
                    <a:pt x="3379609" y="190957"/>
                  </a:lnTo>
                  <a:lnTo>
                    <a:pt x="3424075" y="204924"/>
                  </a:lnTo>
                  <a:lnTo>
                    <a:pt x="3466588" y="218915"/>
                  </a:lnTo>
                  <a:lnTo>
                    <a:pt x="3507798" y="232921"/>
                  </a:lnTo>
                  <a:lnTo>
                    <a:pt x="3546970" y="246938"/>
                  </a:lnTo>
                  <a:lnTo>
                    <a:pt x="3584782" y="260962"/>
                  </a:lnTo>
                  <a:lnTo>
                    <a:pt x="3621689" y="274990"/>
                  </a:lnTo>
                  <a:lnTo>
                    <a:pt x="3655652" y="287852"/>
                  </a:lnTo>
                  <a:lnTo>
                    <a:pt x="3718345" y="311502"/>
                  </a:lnTo>
                  <a:lnTo>
                    <a:pt x="3774285" y="333711"/>
                  </a:lnTo>
                  <a:lnTo>
                    <a:pt x="3824104" y="354111"/>
                  </a:lnTo>
                  <a:lnTo>
                    <a:pt x="3885035" y="378749"/>
                  </a:lnTo>
                  <a:lnTo>
                    <a:pt x="3940133" y="399697"/>
                  </a:lnTo>
                  <a:lnTo>
                    <a:pt x="3988824" y="411493"/>
                  </a:lnTo>
                  <a:lnTo>
                    <a:pt x="4021886" y="40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753728" y="1088033"/>
            <a:ext cx="2137286" cy="695758"/>
            <a:chOff x="2753728" y="1088033"/>
            <a:chExt cx="2137286" cy="695758"/>
          </a:xfrm>
        </p:grpSpPr>
        <p:sp>
          <p:nvSpPr>
            <p:cNvPr id="2" name="Freeform 1"/>
            <p:cNvSpPr/>
            <p:nvPr/>
          </p:nvSpPr>
          <p:spPr>
            <a:xfrm>
              <a:off x="3690937" y="1233256"/>
              <a:ext cx="273569" cy="509047"/>
            </a:xfrm>
            <a:custGeom>
              <a:avLst/>
              <a:gdLst/>
              <a:ahLst/>
              <a:cxnLst/>
              <a:rect l="0" t="0" r="0" b="0"/>
              <a:pathLst>
                <a:path w="273569" h="509047">
                  <a:moveTo>
                    <a:pt x="84055" y="3052"/>
                  </a:moveTo>
                  <a:lnTo>
                    <a:pt x="48139" y="65333"/>
                  </a:lnTo>
                  <a:lnTo>
                    <a:pt x="19346" y="127659"/>
                  </a:lnTo>
                  <a:lnTo>
                    <a:pt x="14010" y="132917"/>
                  </a:lnTo>
                  <a:lnTo>
                    <a:pt x="8112" y="134083"/>
                  </a:lnTo>
                  <a:lnTo>
                    <a:pt x="1841" y="132520"/>
                  </a:lnTo>
                  <a:lnTo>
                    <a:pt x="0" y="127968"/>
                  </a:lnTo>
                  <a:lnTo>
                    <a:pt x="18714" y="68467"/>
                  </a:lnTo>
                  <a:lnTo>
                    <a:pt x="42899" y="27672"/>
                  </a:lnTo>
                  <a:lnTo>
                    <a:pt x="57575" y="12825"/>
                  </a:lnTo>
                  <a:lnTo>
                    <a:pt x="75796" y="2326"/>
                  </a:lnTo>
                  <a:lnTo>
                    <a:pt x="95592" y="0"/>
                  </a:lnTo>
                  <a:lnTo>
                    <a:pt x="105785" y="1018"/>
                  </a:lnTo>
                  <a:lnTo>
                    <a:pt x="123348" y="11507"/>
                  </a:lnTo>
                  <a:lnTo>
                    <a:pt x="131307" y="19217"/>
                  </a:lnTo>
                  <a:lnTo>
                    <a:pt x="148099" y="58015"/>
                  </a:lnTo>
                  <a:lnTo>
                    <a:pt x="160483" y="106555"/>
                  </a:lnTo>
                  <a:lnTo>
                    <a:pt x="171561" y="169161"/>
                  </a:lnTo>
                  <a:lnTo>
                    <a:pt x="175589" y="215698"/>
                  </a:lnTo>
                  <a:lnTo>
                    <a:pt x="176209" y="262508"/>
                  </a:lnTo>
                  <a:lnTo>
                    <a:pt x="172586" y="306709"/>
                  </a:lnTo>
                  <a:lnTo>
                    <a:pt x="167076" y="349751"/>
                  </a:lnTo>
                  <a:lnTo>
                    <a:pt x="157397" y="404085"/>
                  </a:lnTo>
                  <a:lnTo>
                    <a:pt x="144001" y="442411"/>
                  </a:lnTo>
                  <a:lnTo>
                    <a:pt x="118513" y="486802"/>
                  </a:lnTo>
                  <a:lnTo>
                    <a:pt x="98590" y="501932"/>
                  </a:lnTo>
                  <a:lnTo>
                    <a:pt x="86726" y="507604"/>
                  </a:lnTo>
                  <a:lnTo>
                    <a:pt x="76477" y="509046"/>
                  </a:lnTo>
                  <a:lnTo>
                    <a:pt x="58850" y="504409"/>
                  </a:lnTo>
                  <a:lnTo>
                    <a:pt x="43217" y="491430"/>
                  </a:lnTo>
                  <a:lnTo>
                    <a:pt x="35773" y="483055"/>
                  </a:lnTo>
                  <a:lnTo>
                    <a:pt x="27501" y="461272"/>
                  </a:lnTo>
                  <a:lnTo>
                    <a:pt x="24995" y="437162"/>
                  </a:lnTo>
                  <a:lnTo>
                    <a:pt x="27780" y="414749"/>
                  </a:lnTo>
                  <a:lnTo>
                    <a:pt x="32501" y="406198"/>
                  </a:lnTo>
                  <a:lnTo>
                    <a:pt x="47104" y="393578"/>
                  </a:lnTo>
                  <a:lnTo>
                    <a:pt x="57081" y="392085"/>
                  </a:lnTo>
                  <a:lnTo>
                    <a:pt x="80645" y="396664"/>
                  </a:lnTo>
                  <a:lnTo>
                    <a:pt x="139368" y="425189"/>
                  </a:lnTo>
                  <a:lnTo>
                    <a:pt x="193377" y="446876"/>
                  </a:lnTo>
                  <a:lnTo>
                    <a:pt x="248537" y="471272"/>
                  </a:lnTo>
                  <a:lnTo>
                    <a:pt x="273568" y="4768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11904" y="166797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78492" y="1204723"/>
              <a:ext cx="279528" cy="442365"/>
            </a:xfrm>
            <a:custGeom>
              <a:avLst/>
              <a:gdLst/>
              <a:ahLst/>
              <a:cxnLst/>
              <a:rect l="0" t="0" r="0" b="0"/>
              <a:pathLst>
                <a:path w="279528" h="442365">
                  <a:moveTo>
                    <a:pt x="65039" y="0"/>
                  </a:moveTo>
                  <a:lnTo>
                    <a:pt x="35731" y="34898"/>
                  </a:lnTo>
                  <a:lnTo>
                    <a:pt x="3806" y="89458"/>
                  </a:lnTo>
                  <a:lnTo>
                    <a:pt x="821" y="91224"/>
                  </a:lnTo>
                  <a:lnTo>
                    <a:pt x="0" y="88892"/>
                  </a:lnTo>
                  <a:lnTo>
                    <a:pt x="623" y="83828"/>
                  </a:lnTo>
                  <a:lnTo>
                    <a:pt x="12678" y="65522"/>
                  </a:lnTo>
                  <a:lnTo>
                    <a:pt x="56923" y="24465"/>
                  </a:lnTo>
                  <a:lnTo>
                    <a:pt x="79760" y="16722"/>
                  </a:lnTo>
                  <a:lnTo>
                    <a:pt x="104337" y="14451"/>
                  </a:lnTo>
                  <a:lnTo>
                    <a:pt x="126959" y="17341"/>
                  </a:lnTo>
                  <a:lnTo>
                    <a:pt x="145591" y="25644"/>
                  </a:lnTo>
                  <a:lnTo>
                    <a:pt x="153836" y="31134"/>
                  </a:lnTo>
                  <a:lnTo>
                    <a:pt x="159332" y="39473"/>
                  </a:lnTo>
                  <a:lnTo>
                    <a:pt x="165439" y="61217"/>
                  </a:lnTo>
                  <a:lnTo>
                    <a:pt x="163288" y="94178"/>
                  </a:lnTo>
                  <a:lnTo>
                    <a:pt x="155108" y="112437"/>
                  </a:lnTo>
                  <a:lnTo>
                    <a:pt x="117693" y="175537"/>
                  </a:lnTo>
                  <a:lnTo>
                    <a:pt x="121976" y="168094"/>
                  </a:lnTo>
                  <a:lnTo>
                    <a:pt x="137918" y="162446"/>
                  </a:lnTo>
                  <a:lnTo>
                    <a:pt x="148720" y="160940"/>
                  </a:lnTo>
                  <a:lnTo>
                    <a:pt x="186280" y="169998"/>
                  </a:lnTo>
                  <a:lnTo>
                    <a:pt x="207052" y="184349"/>
                  </a:lnTo>
                  <a:lnTo>
                    <a:pt x="252890" y="233503"/>
                  </a:lnTo>
                  <a:lnTo>
                    <a:pt x="273895" y="285333"/>
                  </a:lnTo>
                  <a:lnTo>
                    <a:pt x="279527" y="312818"/>
                  </a:lnTo>
                  <a:lnTo>
                    <a:pt x="273610" y="365471"/>
                  </a:lnTo>
                  <a:lnTo>
                    <a:pt x="261368" y="399186"/>
                  </a:lnTo>
                  <a:lnTo>
                    <a:pt x="255587" y="410014"/>
                  </a:lnTo>
                  <a:lnTo>
                    <a:pt x="236685" y="428283"/>
                  </a:lnTo>
                  <a:lnTo>
                    <a:pt x="225093" y="436430"/>
                  </a:lnTo>
                  <a:lnTo>
                    <a:pt x="196616" y="442364"/>
                  </a:lnTo>
                  <a:lnTo>
                    <a:pt x="141852" y="436641"/>
                  </a:lnTo>
                  <a:lnTo>
                    <a:pt x="92745" y="420870"/>
                  </a:lnTo>
                  <a:lnTo>
                    <a:pt x="7556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733086" y="1225780"/>
              <a:ext cx="31586" cy="410612"/>
            </a:xfrm>
            <a:custGeom>
              <a:avLst/>
              <a:gdLst/>
              <a:ahLst/>
              <a:cxnLst/>
              <a:rect l="0" t="0" r="0" b="0"/>
              <a:pathLst>
                <a:path w="31586" h="41061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9065" y="167459"/>
                  </a:lnTo>
                  <a:lnTo>
                    <a:pt x="17475" y="228440"/>
                  </a:lnTo>
                  <a:lnTo>
                    <a:pt x="23469" y="281214"/>
                  </a:lnTo>
                  <a:lnTo>
                    <a:pt x="29982" y="342547"/>
                  </a:lnTo>
                  <a:lnTo>
                    <a:pt x="30872" y="372172"/>
                  </a:lnTo>
                  <a:lnTo>
                    <a:pt x="3158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7023" y="1088033"/>
              <a:ext cx="1473991" cy="695758"/>
            </a:xfrm>
            <a:custGeom>
              <a:avLst/>
              <a:gdLst/>
              <a:ahLst/>
              <a:cxnLst/>
              <a:rect l="0" t="0" r="0" b="0"/>
              <a:pathLst>
                <a:path w="1473991" h="695758">
                  <a:moveTo>
                    <a:pt x="0" y="695757"/>
                  </a:moveTo>
                  <a:lnTo>
                    <a:pt x="49499" y="636164"/>
                  </a:lnTo>
                  <a:lnTo>
                    <a:pt x="88735" y="576244"/>
                  </a:lnTo>
                  <a:lnTo>
                    <a:pt x="122964" y="521225"/>
                  </a:lnTo>
                  <a:lnTo>
                    <a:pt x="149612" y="464717"/>
                  </a:lnTo>
                  <a:lnTo>
                    <a:pt x="170323" y="416543"/>
                  </a:lnTo>
                  <a:lnTo>
                    <a:pt x="184509" y="360797"/>
                  </a:lnTo>
                  <a:lnTo>
                    <a:pt x="185405" y="297793"/>
                  </a:lnTo>
                  <a:lnTo>
                    <a:pt x="180253" y="239941"/>
                  </a:lnTo>
                  <a:lnTo>
                    <a:pt x="170830" y="184623"/>
                  </a:lnTo>
                  <a:lnTo>
                    <a:pt x="148680" y="122256"/>
                  </a:lnTo>
                  <a:lnTo>
                    <a:pt x="115521" y="64780"/>
                  </a:lnTo>
                  <a:lnTo>
                    <a:pt x="66664" y="5045"/>
                  </a:lnTo>
                  <a:lnTo>
                    <a:pt x="66669" y="1316"/>
                  </a:lnTo>
                  <a:lnTo>
                    <a:pt x="71353" y="0"/>
                  </a:lnTo>
                  <a:lnTo>
                    <a:pt x="106901" y="6292"/>
                  </a:lnTo>
                  <a:lnTo>
                    <a:pt x="161260" y="19065"/>
                  </a:lnTo>
                  <a:lnTo>
                    <a:pt x="214738" y="26956"/>
                  </a:lnTo>
                  <a:lnTo>
                    <a:pt x="261978" y="30830"/>
                  </a:lnTo>
                  <a:lnTo>
                    <a:pt x="318609" y="31978"/>
                  </a:lnTo>
                  <a:lnTo>
                    <a:pt x="379842" y="32319"/>
                  </a:lnTo>
                  <a:lnTo>
                    <a:pt x="442439" y="32419"/>
                  </a:lnTo>
                  <a:lnTo>
                    <a:pt x="487539" y="32443"/>
                  </a:lnTo>
                  <a:lnTo>
                    <a:pt x="549608" y="32456"/>
                  </a:lnTo>
                  <a:lnTo>
                    <a:pt x="606994" y="32460"/>
                  </a:lnTo>
                  <a:lnTo>
                    <a:pt x="666501" y="32461"/>
                  </a:lnTo>
                  <a:lnTo>
                    <a:pt x="728530" y="32462"/>
                  </a:lnTo>
                  <a:lnTo>
                    <a:pt x="777251" y="32462"/>
                  </a:lnTo>
                  <a:lnTo>
                    <a:pt x="837711" y="32462"/>
                  </a:lnTo>
                  <a:lnTo>
                    <a:pt x="897833" y="32462"/>
                  </a:lnTo>
                  <a:lnTo>
                    <a:pt x="960098" y="32462"/>
                  </a:lnTo>
                  <a:lnTo>
                    <a:pt x="1008861" y="32462"/>
                  </a:lnTo>
                  <a:lnTo>
                    <a:pt x="1070504" y="32462"/>
                  </a:lnTo>
                  <a:lnTo>
                    <a:pt x="1120602" y="33632"/>
                  </a:lnTo>
                  <a:lnTo>
                    <a:pt x="1172491" y="39697"/>
                  </a:lnTo>
                  <a:lnTo>
                    <a:pt x="1224910" y="42015"/>
                  </a:lnTo>
                  <a:lnTo>
                    <a:pt x="1277486" y="43871"/>
                  </a:lnTo>
                  <a:lnTo>
                    <a:pt x="1331279" y="50140"/>
                  </a:lnTo>
                  <a:lnTo>
                    <a:pt x="1388811" y="53688"/>
                  </a:lnTo>
                  <a:lnTo>
                    <a:pt x="1445120" y="61654"/>
                  </a:lnTo>
                  <a:lnTo>
                    <a:pt x="1473990" y="640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753728" y="1268825"/>
              <a:ext cx="250394" cy="483381"/>
            </a:xfrm>
            <a:custGeom>
              <a:avLst/>
              <a:gdLst/>
              <a:ahLst/>
              <a:cxnLst/>
              <a:rect l="0" t="0" r="0" b="0"/>
              <a:pathLst>
                <a:path w="250394" h="483381">
                  <a:moveTo>
                    <a:pt x="0" y="20126"/>
                  </a:moveTo>
                  <a:lnTo>
                    <a:pt x="58617" y="29191"/>
                  </a:lnTo>
                  <a:lnTo>
                    <a:pt x="110175" y="24631"/>
                  </a:lnTo>
                  <a:lnTo>
                    <a:pt x="164316" y="21461"/>
                  </a:lnTo>
                  <a:lnTo>
                    <a:pt x="206224" y="14932"/>
                  </a:lnTo>
                  <a:lnTo>
                    <a:pt x="240868" y="0"/>
                  </a:lnTo>
                  <a:lnTo>
                    <a:pt x="247146" y="859"/>
                  </a:lnTo>
                  <a:lnTo>
                    <a:pt x="250162" y="6112"/>
                  </a:lnTo>
                  <a:lnTo>
                    <a:pt x="250393" y="24426"/>
                  </a:lnTo>
                  <a:lnTo>
                    <a:pt x="237882" y="82245"/>
                  </a:lnTo>
                  <a:lnTo>
                    <a:pt x="220998" y="135801"/>
                  </a:lnTo>
                  <a:lnTo>
                    <a:pt x="200033" y="199098"/>
                  </a:lnTo>
                  <a:lnTo>
                    <a:pt x="182493" y="252921"/>
                  </a:lnTo>
                  <a:lnTo>
                    <a:pt x="164946" y="313460"/>
                  </a:lnTo>
                  <a:lnTo>
                    <a:pt x="143673" y="372390"/>
                  </a:lnTo>
                  <a:lnTo>
                    <a:pt x="126993" y="427184"/>
                  </a:lnTo>
                  <a:lnTo>
                    <a:pt x="105285" y="4833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43282" y="1243325"/>
              <a:ext cx="258142" cy="508881"/>
            </a:xfrm>
            <a:custGeom>
              <a:avLst/>
              <a:gdLst/>
              <a:ahLst/>
              <a:cxnLst/>
              <a:rect l="0" t="0" r="0" b="0"/>
              <a:pathLst>
                <a:path w="258142" h="508881">
                  <a:moveTo>
                    <a:pt x="0" y="77211"/>
                  </a:moveTo>
                  <a:lnTo>
                    <a:pt x="16768" y="66033"/>
                  </a:lnTo>
                  <a:lnTo>
                    <a:pt x="68347" y="56936"/>
                  </a:lnTo>
                  <a:lnTo>
                    <a:pt x="125637" y="41757"/>
                  </a:lnTo>
                  <a:lnTo>
                    <a:pt x="178892" y="24522"/>
                  </a:lnTo>
                  <a:lnTo>
                    <a:pt x="242148" y="3508"/>
                  </a:lnTo>
                  <a:lnTo>
                    <a:pt x="252679" y="0"/>
                  </a:lnTo>
                  <a:lnTo>
                    <a:pt x="257360" y="1170"/>
                  </a:lnTo>
                  <a:lnTo>
                    <a:pt x="258141" y="5460"/>
                  </a:lnTo>
                  <a:lnTo>
                    <a:pt x="241711" y="65583"/>
                  </a:lnTo>
                  <a:lnTo>
                    <a:pt x="222441" y="119758"/>
                  </a:lnTo>
                  <a:lnTo>
                    <a:pt x="200681" y="181167"/>
                  </a:lnTo>
                  <a:lnTo>
                    <a:pt x="181409" y="233794"/>
                  </a:lnTo>
                  <a:lnTo>
                    <a:pt x="151892" y="288742"/>
                  </a:lnTo>
                  <a:lnTo>
                    <a:pt x="133491" y="351729"/>
                  </a:lnTo>
                  <a:lnTo>
                    <a:pt x="119349" y="402838"/>
                  </a:lnTo>
                  <a:lnTo>
                    <a:pt x="105291" y="456781"/>
                  </a:lnTo>
                  <a:lnTo>
                    <a:pt x="94757" y="508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>
            <a:off x="4116642" y="958093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666618" y="691545"/>
            <a:ext cx="323683" cy="391855"/>
            <a:chOff x="3666618" y="691545"/>
            <a:chExt cx="323683" cy="391855"/>
          </a:xfrm>
        </p:grpSpPr>
        <p:sp>
          <p:nvSpPr>
            <p:cNvPr id="11" name="Freeform 10"/>
            <p:cNvSpPr/>
            <p:nvPr/>
          </p:nvSpPr>
          <p:spPr>
            <a:xfrm>
              <a:off x="3684974" y="691545"/>
              <a:ext cx="305327" cy="256020"/>
            </a:xfrm>
            <a:custGeom>
              <a:avLst/>
              <a:gdLst/>
              <a:ahLst/>
              <a:cxnLst/>
              <a:rect l="0" t="0" r="0" b="0"/>
              <a:pathLst>
                <a:path w="305327" h="256020">
                  <a:moveTo>
                    <a:pt x="0" y="256019"/>
                  </a:moveTo>
                  <a:lnTo>
                    <a:pt x="0" y="197402"/>
                  </a:lnTo>
                  <a:lnTo>
                    <a:pt x="11453" y="137686"/>
                  </a:lnTo>
                  <a:lnTo>
                    <a:pt x="29367" y="79259"/>
                  </a:lnTo>
                  <a:lnTo>
                    <a:pt x="73980" y="24728"/>
                  </a:lnTo>
                  <a:lnTo>
                    <a:pt x="89032" y="11673"/>
                  </a:lnTo>
                  <a:lnTo>
                    <a:pt x="107420" y="1972"/>
                  </a:lnTo>
                  <a:lnTo>
                    <a:pt x="127290" y="0"/>
                  </a:lnTo>
                  <a:lnTo>
                    <a:pt x="187515" y="4066"/>
                  </a:lnTo>
                  <a:lnTo>
                    <a:pt x="250803" y="17932"/>
                  </a:lnTo>
                  <a:lnTo>
                    <a:pt x="269786" y="30880"/>
                  </a:lnTo>
                  <a:lnTo>
                    <a:pt x="284851" y="49502"/>
                  </a:lnTo>
                  <a:lnTo>
                    <a:pt x="298739" y="86295"/>
                  </a:lnTo>
                  <a:lnTo>
                    <a:pt x="305326" y="140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66618" y="873865"/>
              <a:ext cx="292098" cy="209535"/>
            </a:xfrm>
            <a:custGeom>
              <a:avLst/>
              <a:gdLst/>
              <a:ahLst/>
              <a:cxnLst/>
              <a:rect l="0" t="0" r="0" b="0"/>
              <a:pathLst>
                <a:path w="292098" h="209535">
                  <a:moveTo>
                    <a:pt x="292097" y="178984"/>
                  </a:moveTo>
                  <a:lnTo>
                    <a:pt x="274116" y="194625"/>
                  </a:lnTo>
                  <a:lnTo>
                    <a:pt x="257199" y="202703"/>
                  </a:lnTo>
                  <a:lnTo>
                    <a:pt x="195980" y="209534"/>
                  </a:lnTo>
                  <a:lnTo>
                    <a:pt x="157943" y="207143"/>
                  </a:lnTo>
                  <a:lnTo>
                    <a:pt x="113649" y="195855"/>
                  </a:lnTo>
                  <a:lnTo>
                    <a:pt x="87275" y="180214"/>
                  </a:lnTo>
                  <a:lnTo>
                    <a:pt x="36034" y="123675"/>
                  </a:lnTo>
                  <a:lnTo>
                    <a:pt x="16055" y="100855"/>
                  </a:lnTo>
                  <a:lnTo>
                    <a:pt x="6415" y="82259"/>
                  </a:lnTo>
                  <a:lnTo>
                    <a:pt x="0" y="46470"/>
                  </a:lnTo>
                  <a:lnTo>
                    <a:pt x="78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927129" y="779108"/>
              <a:ext cx="46805" cy="263214"/>
            </a:xfrm>
            <a:custGeom>
              <a:avLst/>
              <a:gdLst/>
              <a:ahLst/>
              <a:cxnLst/>
              <a:rect l="0" t="0" r="0" b="0"/>
              <a:pathLst>
                <a:path w="46805" h="263214">
                  <a:moveTo>
                    <a:pt x="0" y="263213"/>
                  </a:moveTo>
                  <a:lnTo>
                    <a:pt x="3120" y="220521"/>
                  </a:lnTo>
                  <a:lnTo>
                    <a:pt x="21331" y="157877"/>
                  </a:lnTo>
                  <a:lnTo>
                    <a:pt x="38641" y="104109"/>
                  </a:lnTo>
                  <a:lnTo>
                    <a:pt x="46804" y="66462"/>
                  </a:lnTo>
                  <a:lnTo>
                    <a:pt x="43387" y="2482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4285676" y="623460"/>
            <a:ext cx="317978" cy="425165"/>
          </a:xfrm>
          <a:custGeom>
            <a:avLst/>
            <a:gdLst/>
            <a:ahLst/>
            <a:cxnLst/>
            <a:rect l="0" t="0" r="0" b="0"/>
            <a:pathLst>
              <a:path w="317978" h="425165">
                <a:moveTo>
                  <a:pt x="31008" y="345161"/>
                </a:moveTo>
                <a:lnTo>
                  <a:pt x="14240" y="333983"/>
                </a:lnTo>
                <a:lnTo>
                  <a:pt x="9301" y="326011"/>
                </a:lnTo>
                <a:lnTo>
                  <a:pt x="2349" y="292434"/>
                </a:lnTo>
                <a:lnTo>
                  <a:pt x="0" y="239166"/>
                </a:lnTo>
                <a:lnTo>
                  <a:pt x="5126" y="189173"/>
                </a:lnTo>
                <a:lnTo>
                  <a:pt x="23888" y="126513"/>
                </a:lnTo>
                <a:lnTo>
                  <a:pt x="62892" y="64227"/>
                </a:lnTo>
                <a:lnTo>
                  <a:pt x="96317" y="33475"/>
                </a:lnTo>
                <a:lnTo>
                  <a:pt x="157537" y="5414"/>
                </a:lnTo>
                <a:lnTo>
                  <a:pt x="194580" y="0"/>
                </a:lnTo>
                <a:lnTo>
                  <a:pt x="218350" y="4973"/>
                </a:lnTo>
                <a:lnTo>
                  <a:pt x="262206" y="27229"/>
                </a:lnTo>
                <a:lnTo>
                  <a:pt x="288504" y="52868"/>
                </a:lnTo>
                <a:lnTo>
                  <a:pt x="305525" y="82691"/>
                </a:lnTo>
                <a:lnTo>
                  <a:pt x="317977" y="119343"/>
                </a:lnTo>
                <a:lnTo>
                  <a:pt x="317897" y="159839"/>
                </a:lnTo>
                <a:lnTo>
                  <a:pt x="307389" y="214275"/>
                </a:lnTo>
                <a:lnTo>
                  <a:pt x="290596" y="270863"/>
                </a:lnTo>
                <a:lnTo>
                  <a:pt x="261695" y="332359"/>
                </a:lnTo>
                <a:lnTo>
                  <a:pt x="213447" y="393545"/>
                </a:lnTo>
                <a:lnTo>
                  <a:pt x="186839" y="415129"/>
                </a:lnTo>
                <a:lnTo>
                  <a:pt x="163827" y="423051"/>
                </a:lnTo>
                <a:lnTo>
                  <a:pt x="151139" y="425164"/>
                </a:lnTo>
                <a:lnTo>
                  <a:pt x="130803" y="421272"/>
                </a:lnTo>
                <a:lnTo>
                  <a:pt x="106200" y="405927"/>
                </a:lnTo>
                <a:lnTo>
                  <a:pt x="76926" y="379781"/>
                </a:lnTo>
                <a:lnTo>
                  <a:pt x="61250" y="353469"/>
                </a:lnTo>
                <a:lnTo>
                  <a:pt x="44941" y="305874"/>
                </a:lnTo>
                <a:lnTo>
                  <a:pt x="41536" y="28199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6840065" y="2747941"/>
            <a:ext cx="1382693" cy="31583"/>
          </a:xfrm>
          <a:custGeom>
            <a:avLst/>
            <a:gdLst/>
            <a:ahLst/>
            <a:cxnLst/>
            <a:rect l="0" t="0" r="0" b="0"/>
            <a:pathLst>
              <a:path w="1382693" h="31583">
                <a:moveTo>
                  <a:pt x="0" y="25742"/>
                </a:moveTo>
                <a:lnTo>
                  <a:pt x="52560" y="22032"/>
                </a:lnTo>
                <a:lnTo>
                  <a:pt x="108737" y="21247"/>
                </a:lnTo>
                <a:lnTo>
                  <a:pt x="170483" y="21092"/>
                </a:lnTo>
                <a:lnTo>
                  <a:pt x="230600" y="21061"/>
                </a:lnTo>
                <a:lnTo>
                  <a:pt x="290654" y="21055"/>
                </a:lnTo>
                <a:lnTo>
                  <a:pt x="352906" y="21054"/>
                </a:lnTo>
                <a:lnTo>
                  <a:pt x="410263" y="13818"/>
                </a:lnTo>
                <a:lnTo>
                  <a:pt x="466654" y="11176"/>
                </a:lnTo>
                <a:lnTo>
                  <a:pt x="522853" y="10654"/>
                </a:lnTo>
                <a:lnTo>
                  <a:pt x="580183" y="9381"/>
                </a:lnTo>
                <a:lnTo>
                  <a:pt x="631875" y="3297"/>
                </a:lnTo>
                <a:lnTo>
                  <a:pt x="694503" y="974"/>
                </a:lnTo>
                <a:lnTo>
                  <a:pt x="744256" y="286"/>
                </a:lnTo>
                <a:lnTo>
                  <a:pt x="802989" y="54"/>
                </a:lnTo>
                <a:lnTo>
                  <a:pt x="854909" y="13"/>
                </a:lnTo>
                <a:lnTo>
                  <a:pt x="898947" y="4"/>
                </a:lnTo>
                <a:lnTo>
                  <a:pt x="945816" y="0"/>
                </a:lnTo>
                <a:lnTo>
                  <a:pt x="995883" y="5587"/>
                </a:lnTo>
                <a:lnTo>
                  <a:pt x="1049713" y="9062"/>
                </a:lnTo>
                <a:lnTo>
                  <a:pt x="1110115" y="10092"/>
                </a:lnTo>
                <a:lnTo>
                  <a:pt x="1166878" y="10397"/>
                </a:lnTo>
                <a:lnTo>
                  <a:pt x="1228884" y="11670"/>
                </a:lnTo>
                <a:lnTo>
                  <a:pt x="1282380" y="18853"/>
                </a:lnTo>
                <a:lnTo>
                  <a:pt x="1337400" y="26208"/>
                </a:lnTo>
                <a:lnTo>
                  <a:pt x="1382692" y="315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6053886" y="2791813"/>
            <a:ext cx="438765" cy="37061"/>
          </a:xfrm>
          <a:custGeom>
            <a:avLst/>
            <a:gdLst/>
            <a:ahLst/>
            <a:cxnLst/>
            <a:rect l="0" t="0" r="0" b="0"/>
            <a:pathLst>
              <a:path w="438765" h="37061">
                <a:moveTo>
                  <a:pt x="0" y="29824"/>
                </a:moveTo>
                <a:lnTo>
                  <a:pt x="27556" y="37060"/>
                </a:lnTo>
                <a:lnTo>
                  <a:pt x="86898" y="36582"/>
                </a:lnTo>
                <a:lnTo>
                  <a:pt x="149356" y="31159"/>
                </a:lnTo>
                <a:lnTo>
                  <a:pt x="198152" y="30219"/>
                </a:lnTo>
                <a:lnTo>
                  <a:pt x="249654" y="24352"/>
                </a:lnTo>
                <a:lnTo>
                  <a:pt x="303818" y="13059"/>
                </a:lnTo>
                <a:lnTo>
                  <a:pt x="364604" y="6495"/>
                </a:lnTo>
                <a:lnTo>
                  <a:pt x="426225" y="685"/>
                </a:lnTo>
                <a:lnTo>
                  <a:pt x="43876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6338155" y="1442537"/>
            <a:ext cx="1223600" cy="589464"/>
            <a:chOff x="6338155" y="1442537"/>
            <a:chExt cx="1223600" cy="589464"/>
          </a:xfrm>
        </p:grpSpPr>
        <p:sp>
          <p:nvSpPr>
            <p:cNvPr id="18" name="Freeform 17"/>
            <p:cNvSpPr/>
            <p:nvPr/>
          </p:nvSpPr>
          <p:spPr>
            <a:xfrm>
              <a:off x="6338155" y="1538798"/>
              <a:ext cx="401238" cy="493203"/>
            </a:xfrm>
            <a:custGeom>
              <a:avLst/>
              <a:gdLst/>
              <a:ahLst/>
              <a:cxnLst/>
              <a:rect l="0" t="0" r="0" b="0"/>
              <a:pathLst>
                <a:path w="401238" h="493203">
                  <a:moveTo>
                    <a:pt x="0" y="82590"/>
                  </a:moveTo>
                  <a:lnTo>
                    <a:pt x="42692" y="79471"/>
                  </a:lnTo>
                  <a:lnTo>
                    <a:pt x="105335" y="61259"/>
                  </a:lnTo>
                  <a:lnTo>
                    <a:pt x="166340" y="37884"/>
                  </a:lnTo>
                  <a:lnTo>
                    <a:pt x="229730" y="25404"/>
                  </a:lnTo>
                  <a:lnTo>
                    <a:pt x="287139" y="11874"/>
                  </a:lnTo>
                  <a:lnTo>
                    <a:pt x="347602" y="2048"/>
                  </a:lnTo>
                  <a:lnTo>
                    <a:pt x="373638" y="0"/>
                  </a:lnTo>
                  <a:lnTo>
                    <a:pt x="383623" y="2964"/>
                  </a:lnTo>
                  <a:lnTo>
                    <a:pt x="391449" y="8449"/>
                  </a:lnTo>
                  <a:lnTo>
                    <a:pt x="397836" y="15615"/>
                  </a:lnTo>
                  <a:lnTo>
                    <a:pt x="400925" y="23902"/>
                  </a:lnTo>
                  <a:lnTo>
                    <a:pt x="401237" y="42469"/>
                  </a:lnTo>
                  <a:lnTo>
                    <a:pt x="385530" y="103822"/>
                  </a:lnTo>
                  <a:lnTo>
                    <a:pt x="370736" y="155371"/>
                  </a:lnTo>
                  <a:lnTo>
                    <a:pt x="346496" y="217546"/>
                  </a:lnTo>
                  <a:lnTo>
                    <a:pt x="324767" y="275235"/>
                  </a:lnTo>
                  <a:lnTo>
                    <a:pt x="300804" y="331690"/>
                  </a:lnTo>
                  <a:lnTo>
                    <a:pt x="273541" y="384782"/>
                  </a:lnTo>
                  <a:lnTo>
                    <a:pt x="247025" y="440146"/>
                  </a:lnTo>
                  <a:lnTo>
                    <a:pt x="231627" y="4932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27751" y="1442537"/>
              <a:ext cx="634004" cy="442065"/>
            </a:xfrm>
            <a:custGeom>
              <a:avLst/>
              <a:gdLst/>
              <a:ahLst/>
              <a:cxnLst/>
              <a:rect l="0" t="0" r="0" b="0"/>
              <a:pathLst>
                <a:path w="634004" h="442065">
                  <a:moveTo>
                    <a:pt x="0" y="115680"/>
                  </a:moveTo>
                  <a:lnTo>
                    <a:pt x="63450" y="97722"/>
                  </a:lnTo>
                  <a:lnTo>
                    <a:pt x="121545" y="84014"/>
                  </a:lnTo>
                  <a:lnTo>
                    <a:pt x="178353" y="65367"/>
                  </a:lnTo>
                  <a:lnTo>
                    <a:pt x="237133" y="39933"/>
                  </a:lnTo>
                  <a:lnTo>
                    <a:pt x="290513" y="31958"/>
                  </a:lnTo>
                  <a:lnTo>
                    <a:pt x="352465" y="17019"/>
                  </a:lnTo>
                  <a:lnTo>
                    <a:pt x="407402" y="11703"/>
                  </a:lnTo>
                  <a:lnTo>
                    <a:pt x="460194" y="7534"/>
                  </a:lnTo>
                  <a:lnTo>
                    <a:pt x="515942" y="1381"/>
                  </a:lnTo>
                  <a:lnTo>
                    <a:pt x="566083" y="315"/>
                  </a:lnTo>
                  <a:lnTo>
                    <a:pt x="612395" y="0"/>
                  </a:lnTo>
                  <a:lnTo>
                    <a:pt x="622343" y="4635"/>
                  </a:lnTo>
                  <a:lnTo>
                    <a:pt x="628975" y="12404"/>
                  </a:lnTo>
                  <a:lnTo>
                    <a:pt x="633396" y="22263"/>
                  </a:lnTo>
                  <a:lnTo>
                    <a:pt x="634003" y="32345"/>
                  </a:lnTo>
                  <a:lnTo>
                    <a:pt x="628440" y="52906"/>
                  </a:lnTo>
                  <a:lnTo>
                    <a:pt x="604634" y="94702"/>
                  </a:lnTo>
                  <a:lnTo>
                    <a:pt x="557218" y="152865"/>
                  </a:lnTo>
                  <a:lnTo>
                    <a:pt x="522976" y="206170"/>
                  </a:lnTo>
                  <a:lnTo>
                    <a:pt x="478917" y="268107"/>
                  </a:lnTo>
                  <a:lnTo>
                    <a:pt x="442412" y="325526"/>
                  </a:lnTo>
                  <a:lnTo>
                    <a:pt x="414366" y="378797"/>
                  </a:lnTo>
                  <a:lnTo>
                    <a:pt x="395149" y="417868"/>
                  </a:lnTo>
                  <a:lnTo>
                    <a:pt x="389555" y="442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74943" y="2516310"/>
            <a:ext cx="231628" cy="336913"/>
            <a:chOff x="6074943" y="2516310"/>
            <a:chExt cx="231628" cy="336913"/>
          </a:xfrm>
        </p:grpSpPr>
        <p:sp>
          <p:nvSpPr>
            <p:cNvPr id="21" name="Freeform 20"/>
            <p:cNvSpPr/>
            <p:nvPr/>
          </p:nvSpPr>
          <p:spPr>
            <a:xfrm>
              <a:off x="6138114" y="2526839"/>
              <a:ext cx="168457" cy="326384"/>
            </a:xfrm>
            <a:custGeom>
              <a:avLst/>
              <a:gdLst/>
              <a:ahLst/>
              <a:cxnLst/>
              <a:rect l="0" t="0" r="0" b="0"/>
              <a:pathLst>
                <a:path w="168457" h="326384">
                  <a:moveTo>
                    <a:pt x="0" y="0"/>
                  </a:moveTo>
                  <a:lnTo>
                    <a:pt x="20243" y="55141"/>
                  </a:lnTo>
                  <a:lnTo>
                    <a:pt x="46156" y="113274"/>
                  </a:lnTo>
                  <a:lnTo>
                    <a:pt x="73805" y="173630"/>
                  </a:lnTo>
                  <a:lnTo>
                    <a:pt x="102743" y="230922"/>
                  </a:lnTo>
                  <a:lnTo>
                    <a:pt x="149053" y="293566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74943" y="2516310"/>
              <a:ext cx="200042" cy="305328"/>
            </a:xfrm>
            <a:custGeom>
              <a:avLst/>
              <a:gdLst/>
              <a:ahLst/>
              <a:cxnLst/>
              <a:rect l="0" t="0" r="0" b="0"/>
              <a:pathLst>
                <a:path w="200042" h="305328">
                  <a:moveTo>
                    <a:pt x="200041" y="0"/>
                  </a:moveTo>
                  <a:lnTo>
                    <a:pt x="165713" y="60873"/>
                  </a:lnTo>
                  <a:lnTo>
                    <a:pt x="119162" y="123348"/>
                  </a:lnTo>
                  <a:lnTo>
                    <a:pt x="91215" y="176270"/>
                  </a:lnTo>
                  <a:lnTo>
                    <a:pt x="63164" y="228665"/>
                  </a:lnTo>
                  <a:lnTo>
                    <a:pt x="47960" y="250198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7190964" y="2074714"/>
            <a:ext cx="334583" cy="1252292"/>
            <a:chOff x="7190964" y="2074714"/>
            <a:chExt cx="334583" cy="1252292"/>
          </a:xfrm>
        </p:grpSpPr>
        <p:sp>
          <p:nvSpPr>
            <p:cNvPr id="24" name="Freeform 23"/>
            <p:cNvSpPr/>
            <p:nvPr/>
          </p:nvSpPr>
          <p:spPr>
            <a:xfrm>
              <a:off x="7190964" y="2074714"/>
              <a:ext cx="334583" cy="610053"/>
            </a:xfrm>
            <a:custGeom>
              <a:avLst/>
              <a:gdLst/>
              <a:ahLst/>
              <a:cxnLst/>
              <a:rect l="0" t="0" r="0" b="0"/>
              <a:pathLst>
                <a:path w="334583" h="610053">
                  <a:moveTo>
                    <a:pt x="0" y="30985"/>
                  </a:moveTo>
                  <a:lnTo>
                    <a:pt x="63428" y="13027"/>
                  </a:lnTo>
                  <a:lnTo>
                    <a:pt x="108455" y="2438"/>
                  </a:lnTo>
                  <a:lnTo>
                    <a:pt x="162062" y="0"/>
                  </a:lnTo>
                  <a:lnTo>
                    <a:pt x="223376" y="10931"/>
                  </a:lnTo>
                  <a:lnTo>
                    <a:pt x="260767" y="23873"/>
                  </a:lnTo>
                  <a:lnTo>
                    <a:pt x="299253" y="49207"/>
                  </a:lnTo>
                  <a:lnTo>
                    <a:pt x="316525" y="75379"/>
                  </a:lnTo>
                  <a:lnTo>
                    <a:pt x="331672" y="116833"/>
                  </a:lnTo>
                  <a:lnTo>
                    <a:pt x="334582" y="142059"/>
                  </a:lnTo>
                  <a:lnTo>
                    <a:pt x="325043" y="182569"/>
                  </a:lnTo>
                  <a:lnTo>
                    <a:pt x="300859" y="237009"/>
                  </a:lnTo>
                  <a:lnTo>
                    <a:pt x="259619" y="295921"/>
                  </a:lnTo>
                  <a:lnTo>
                    <a:pt x="197958" y="353789"/>
                  </a:lnTo>
                  <a:lnTo>
                    <a:pt x="136687" y="390378"/>
                  </a:lnTo>
                  <a:lnTo>
                    <a:pt x="112611" y="392316"/>
                  </a:lnTo>
                  <a:lnTo>
                    <a:pt x="88654" y="388109"/>
                  </a:lnTo>
                  <a:lnTo>
                    <a:pt x="70207" y="378440"/>
                  </a:lnTo>
                  <a:lnTo>
                    <a:pt x="66692" y="371416"/>
                  </a:lnTo>
                  <a:lnTo>
                    <a:pt x="66688" y="363224"/>
                  </a:lnTo>
                  <a:lnTo>
                    <a:pt x="69025" y="354253"/>
                  </a:lnTo>
                  <a:lnTo>
                    <a:pt x="74092" y="347103"/>
                  </a:lnTo>
                  <a:lnTo>
                    <a:pt x="89082" y="336038"/>
                  </a:lnTo>
                  <a:lnTo>
                    <a:pt x="147824" y="312029"/>
                  </a:lnTo>
                  <a:lnTo>
                    <a:pt x="168645" y="311091"/>
                  </a:lnTo>
                  <a:lnTo>
                    <a:pt x="210607" y="320021"/>
                  </a:lnTo>
                  <a:lnTo>
                    <a:pt x="236577" y="335254"/>
                  </a:lnTo>
                  <a:lnTo>
                    <a:pt x="273468" y="371339"/>
                  </a:lnTo>
                  <a:lnTo>
                    <a:pt x="280578" y="380721"/>
                  </a:lnTo>
                  <a:lnTo>
                    <a:pt x="288477" y="403622"/>
                  </a:lnTo>
                  <a:lnTo>
                    <a:pt x="290819" y="428228"/>
                  </a:lnTo>
                  <a:lnTo>
                    <a:pt x="279773" y="483336"/>
                  </a:lnTo>
                  <a:lnTo>
                    <a:pt x="265357" y="524581"/>
                  </a:lnTo>
                  <a:lnTo>
                    <a:pt x="246560" y="548983"/>
                  </a:lnTo>
                  <a:lnTo>
                    <a:pt x="219284" y="569861"/>
                  </a:lnTo>
                  <a:lnTo>
                    <a:pt x="157768" y="595567"/>
                  </a:lnTo>
                  <a:lnTo>
                    <a:pt x="105285" y="610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12062" y="2800580"/>
              <a:ext cx="31586" cy="526426"/>
            </a:xfrm>
            <a:custGeom>
              <a:avLst/>
              <a:gdLst/>
              <a:ahLst/>
              <a:cxnLst/>
              <a:rect l="0" t="0" r="0" b="0"/>
              <a:pathLst>
                <a:path w="31586" h="526426">
                  <a:moveTo>
                    <a:pt x="0" y="0"/>
                  </a:moveTo>
                  <a:lnTo>
                    <a:pt x="5589" y="62093"/>
                  </a:lnTo>
                  <a:lnTo>
                    <a:pt x="8383" y="119543"/>
                  </a:lnTo>
                  <a:lnTo>
                    <a:pt x="2002" y="173352"/>
                  </a:lnTo>
                  <a:lnTo>
                    <a:pt x="593" y="222549"/>
                  </a:lnTo>
                  <a:lnTo>
                    <a:pt x="176" y="274171"/>
                  </a:lnTo>
                  <a:lnTo>
                    <a:pt x="53" y="323391"/>
                  </a:lnTo>
                  <a:lnTo>
                    <a:pt x="5599" y="381944"/>
                  </a:lnTo>
                  <a:lnTo>
                    <a:pt x="16790" y="438570"/>
                  </a:lnTo>
                  <a:lnTo>
                    <a:pt x="23334" y="491697"/>
                  </a:lnTo>
                  <a:lnTo>
                    <a:pt x="3158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5960877" y="1204298"/>
            <a:ext cx="281324" cy="627661"/>
          </a:xfrm>
          <a:custGeom>
            <a:avLst/>
            <a:gdLst/>
            <a:ahLst/>
            <a:cxnLst/>
            <a:rect l="0" t="0" r="0" b="0"/>
            <a:pathLst>
              <a:path w="281324" h="627661">
                <a:moveTo>
                  <a:pt x="19309" y="290748"/>
                </a:moveTo>
                <a:lnTo>
                  <a:pt x="8131" y="273981"/>
                </a:lnTo>
                <a:lnTo>
                  <a:pt x="1179" y="241196"/>
                </a:lnTo>
                <a:lnTo>
                  <a:pt x="0" y="188197"/>
                </a:lnTo>
                <a:lnTo>
                  <a:pt x="9820" y="132667"/>
                </a:lnTo>
                <a:lnTo>
                  <a:pt x="17431" y="107016"/>
                </a:lnTo>
                <a:lnTo>
                  <a:pt x="47620" y="49192"/>
                </a:lnTo>
                <a:lnTo>
                  <a:pt x="79464" y="10529"/>
                </a:lnTo>
                <a:lnTo>
                  <a:pt x="99467" y="2430"/>
                </a:lnTo>
                <a:lnTo>
                  <a:pt x="122786" y="0"/>
                </a:lnTo>
                <a:lnTo>
                  <a:pt x="144847" y="2819"/>
                </a:lnTo>
                <a:lnTo>
                  <a:pt x="163232" y="11091"/>
                </a:lnTo>
                <a:lnTo>
                  <a:pt x="194098" y="35466"/>
                </a:lnTo>
                <a:lnTo>
                  <a:pt x="236838" y="91403"/>
                </a:lnTo>
                <a:lnTo>
                  <a:pt x="263793" y="148599"/>
                </a:lnTo>
                <a:lnTo>
                  <a:pt x="278476" y="209290"/>
                </a:lnTo>
                <a:lnTo>
                  <a:pt x="281323" y="259984"/>
                </a:lnTo>
                <a:lnTo>
                  <a:pt x="276696" y="318336"/>
                </a:lnTo>
                <a:lnTo>
                  <a:pt x="263346" y="380469"/>
                </a:lnTo>
                <a:lnTo>
                  <a:pt x="247074" y="430546"/>
                </a:lnTo>
                <a:lnTo>
                  <a:pt x="231984" y="474370"/>
                </a:lnTo>
                <a:lnTo>
                  <a:pt x="206327" y="508931"/>
                </a:lnTo>
                <a:lnTo>
                  <a:pt x="176497" y="533340"/>
                </a:lnTo>
                <a:lnTo>
                  <a:pt x="124497" y="556603"/>
                </a:lnTo>
                <a:lnTo>
                  <a:pt x="103494" y="557865"/>
                </a:lnTo>
                <a:lnTo>
                  <a:pt x="82461" y="553356"/>
                </a:lnTo>
                <a:lnTo>
                  <a:pt x="61415" y="543553"/>
                </a:lnTo>
                <a:lnTo>
                  <a:pt x="35425" y="519292"/>
                </a:lnTo>
                <a:lnTo>
                  <a:pt x="26472" y="496828"/>
                </a:lnTo>
                <a:lnTo>
                  <a:pt x="20724" y="444279"/>
                </a:lnTo>
                <a:lnTo>
                  <a:pt x="25318" y="408379"/>
                </a:lnTo>
                <a:lnTo>
                  <a:pt x="34068" y="389432"/>
                </a:lnTo>
                <a:lnTo>
                  <a:pt x="39677" y="381104"/>
                </a:lnTo>
                <a:lnTo>
                  <a:pt x="46926" y="377891"/>
                </a:lnTo>
                <a:lnTo>
                  <a:pt x="55268" y="378090"/>
                </a:lnTo>
                <a:lnTo>
                  <a:pt x="102943" y="394103"/>
                </a:lnTo>
                <a:lnTo>
                  <a:pt x="163039" y="445365"/>
                </a:lnTo>
                <a:lnTo>
                  <a:pt x="182838" y="481687"/>
                </a:lnTo>
                <a:lnTo>
                  <a:pt x="205188" y="543557"/>
                </a:lnTo>
                <a:lnTo>
                  <a:pt x="225189" y="604274"/>
                </a:lnTo>
                <a:lnTo>
                  <a:pt x="229879" y="6276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969865" y="2858162"/>
            <a:ext cx="154720" cy="574801"/>
            <a:chOff x="6969865" y="2858162"/>
            <a:chExt cx="154720" cy="574801"/>
          </a:xfrm>
        </p:grpSpPr>
        <p:sp>
          <p:nvSpPr>
            <p:cNvPr id="28" name="Freeform 27"/>
            <p:cNvSpPr/>
            <p:nvPr/>
          </p:nvSpPr>
          <p:spPr>
            <a:xfrm>
              <a:off x="6969865" y="2858162"/>
              <a:ext cx="133896" cy="318908"/>
            </a:xfrm>
            <a:custGeom>
              <a:avLst/>
              <a:gdLst/>
              <a:ahLst/>
              <a:cxnLst/>
              <a:rect l="0" t="0" r="0" b="0"/>
              <a:pathLst>
                <a:path w="133896" h="318908">
                  <a:moveTo>
                    <a:pt x="0" y="5589"/>
                  </a:moveTo>
                  <a:lnTo>
                    <a:pt x="16768" y="0"/>
                  </a:lnTo>
                  <a:lnTo>
                    <a:pt x="34358" y="375"/>
                  </a:lnTo>
                  <a:lnTo>
                    <a:pt x="52705" y="5611"/>
                  </a:lnTo>
                  <a:lnTo>
                    <a:pt x="90793" y="34592"/>
                  </a:lnTo>
                  <a:lnTo>
                    <a:pt x="118063" y="70329"/>
                  </a:lnTo>
                  <a:lnTo>
                    <a:pt x="130778" y="101980"/>
                  </a:lnTo>
                  <a:lnTo>
                    <a:pt x="133895" y="140474"/>
                  </a:lnTo>
                  <a:lnTo>
                    <a:pt x="125061" y="195403"/>
                  </a:lnTo>
                  <a:lnTo>
                    <a:pt x="107456" y="255756"/>
                  </a:lnTo>
                  <a:lnTo>
                    <a:pt x="62887" y="310563"/>
                  </a:lnTo>
                  <a:lnTo>
                    <a:pt x="55963" y="317699"/>
                  </a:lnTo>
                  <a:lnTo>
                    <a:pt x="53228" y="3189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010337" y="3079783"/>
              <a:ext cx="114248" cy="353180"/>
            </a:xfrm>
            <a:custGeom>
              <a:avLst/>
              <a:gdLst/>
              <a:ahLst/>
              <a:cxnLst/>
              <a:rect l="0" t="0" r="0" b="0"/>
              <a:pathLst>
                <a:path w="114248" h="353180">
                  <a:moveTo>
                    <a:pt x="0" y="0"/>
                  </a:moveTo>
                  <a:lnTo>
                    <a:pt x="10466" y="2080"/>
                  </a:lnTo>
                  <a:lnTo>
                    <a:pt x="40131" y="17830"/>
                  </a:lnTo>
                  <a:lnTo>
                    <a:pt x="71116" y="44112"/>
                  </a:lnTo>
                  <a:lnTo>
                    <a:pt x="87087" y="70448"/>
                  </a:lnTo>
                  <a:lnTo>
                    <a:pt x="106626" y="129504"/>
                  </a:lnTo>
                  <a:lnTo>
                    <a:pt x="114247" y="165549"/>
                  </a:lnTo>
                  <a:lnTo>
                    <a:pt x="113386" y="205865"/>
                  </a:lnTo>
                  <a:lnTo>
                    <a:pt x="102614" y="261409"/>
                  </a:lnTo>
                  <a:lnTo>
                    <a:pt x="85764" y="320017"/>
                  </a:lnTo>
                  <a:lnTo>
                    <a:pt x="72789" y="353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411855" y="2716352"/>
            <a:ext cx="747524" cy="758053"/>
            <a:chOff x="6411855" y="2716352"/>
            <a:chExt cx="747524" cy="758053"/>
          </a:xfrm>
        </p:grpSpPr>
        <p:sp>
          <p:nvSpPr>
            <p:cNvPr id="31" name="Freeform 30"/>
            <p:cNvSpPr/>
            <p:nvPr/>
          </p:nvSpPr>
          <p:spPr>
            <a:xfrm>
              <a:off x="6411855" y="2716352"/>
              <a:ext cx="536954" cy="78264"/>
            </a:xfrm>
            <a:custGeom>
              <a:avLst/>
              <a:gdLst/>
              <a:ahLst/>
              <a:cxnLst/>
              <a:rect l="0" t="0" r="0" b="0"/>
              <a:pathLst>
                <a:path w="536954" h="78264">
                  <a:moveTo>
                    <a:pt x="0" y="63171"/>
                  </a:moveTo>
                  <a:lnTo>
                    <a:pt x="43962" y="77825"/>
                  </a:lnTo>
                  <a:lnTo>
                    <a:pt x="63993" y="78263"/>
                  </a:lnTo>
                  <a:lnTo>
                    <a:pt x="126414" y="62647"/>
                  </a:lnTo>
                  <a:lnTo>
                    <a:pt x="189519" y="42068"/>
                  </a:lnTo>
                  <a:lnTo>
                    <a:pt x="243326" y="25730"/>
                  </a:lnTo>
                  <a:lnTo>
                    <a:pt x="303862" y="16083"/>
                  </a:lnTo>
                  <a:lnTo>
                    <a:pt x="362791" y="11626"/>
                  </a:lnTo>
                  <a:lnTo>
                    <a:pt x="420706" y="10745"/>
                  </a:lnTo>
                  <a:lnTo>
                    <a:pt x="477205" y="10571"/>
                  </a:lnTo>
                  <a:lnTo>
                    <a:pt x="5369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33036" y="2916393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27792" y="30427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036609" y="3084849"/>
              <a:ext cx="122770" cy="315856"/>
            </a:xfrm>
            <a:custGeom>
              <a:avLst/>
              <a:gdLst/>
              <a:ahLst/>
              <a:cxnLst/>
              <a:rect l="0" t="0" r="0" b="0"/>
              <a:pathLst>
                <a:path w="122770" h="315856">
                  <a:moveTo>
                    <a:pt x="122769" y="0"/>
                  </a:moveTo>
                  <a:lnTo>
                    <a:pt x="107128" y="17981"/>
                  </a:lnTo>
                  <a:lnTo>
                    <a:pt x="82336" y="58563"/>
                  </a:lnTo>
                  <a:lnTo>
                    <a:pt x="56976" y="74804"/>
                  </a:lnTo>
                  <a:lnTo>
                    <a:pt x="27236" y="87025"/>
                  </a:lnTo>
                  <a:lnTo>
                    <a:pt x="18136" y="87263"/>
                  </a:lnTo>
                  <a:lnTo>
                    <a:pt x="1786" y="81287"/>
                  </a:lnTo>
                  <a:lnTo>
                    <a:pt x="0" y="79928"/>
                  </a:lnTo>
                  <a:lnTo>
                    <a:pt x="58843" y="86993"/>
                  </a:lnTo>
                  <a:lnTo>
                    <a:pt x="79150" y="93646"/>
                  </a:lnTo>
                  <a:lnTo>
                    <a:pt x="95974" y="104402"/>
                  </a:lnTo>
                  <a:lnTo>
                    <a:pt x="108130" y="120100"/>
                  </a:lnTo>
                  <a:lnTo>
                    <a:pt x="116262" y="139946"/>
                  </a:lnTo>
                  <a:lnTo>
                    <a:pt x="119672" y="176256"/>
                  </a:lnTo>
                  <a:lnTo>
                    <a:pt x="107861" y="231268"/>
                  </a:lnTo>
                  <a:lnTo>
                    <a:pt x="92356" y="257517"/>
                  </a:lnTo>
                  <a:lnTo>
                    <a:pt x="37040" y="306369"/>
                  </a:lnTo>
                  <a:lnTo>
                    <a:pt x="1748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77217" y="2979564"/>
              <a:ext cx="308421" cy="494841"/>
            </a:xfrm>
            <a:custGeom>
              <a:avLst/>
              <a:gdLst/>
              <a:ahLst/>
              <a:cxnLst/>
              <a:rect l="0" t="0" r="0" b="0"/>
              <a:pathLst>
                <a:path w="308421" h="494841">
                  <a:moveTo>
                    <a:pt x="3094" y="0"/>
                  </a:moveTo>
                  <a:lnTo>
                    <a:pt x="61711" y="0"/>
                  </a:lnTo>
                  <a:lnTo>
                    <a:pt x="96501" y="5590"/>
                  </a:lnTo>
                  <a:lnTo>
                    <a:pt x="150315" y="32784"/>
                  </a:lnTo>
                  <a:lnTo>
                    <a:pt x="170301" y="47326"/>
                  </a:lnTo>
                  <a:lnTo>
                    <a:pt x="193537" y="75244"/>
                  </a:lnTo>
                  <a:lnTo>
                    <a:pt x="216371" y="126546"/>
                  </a:lnTo>
                  <a:lnTo>
                    <a:pt x="223817" y="182968"/>
                  </a:lnTo>
                  <a:lnTo>
                    <a:pt x="229800" y="219159"/>
                  </a:lnTo>
                  <a:lnTo>
                    <a:pt x="219572" y="273486"/>
                  </a:lnTo>
                  <a:lnTo>
                    <a:pt x="206425" y="330276"/>
                  </a:lnTo>
                  <a:lnTo>
                    <a:pt x="194882" y="365362"/>
                  </a:lnTo>
                  <a:lnTo>
                    <a:pt x="163906" y="411816"/>
                  </a:lnTo>
                  <a:lnTo>
                    <a:pt x="147095" y="425965"/>
                  </a:lnTo>
                  <a:lnTo>
                    <a:pt x="107707" y="444580"/>
                  </a:lnTo>
                  <a:lnTo>
                    <a:pt x="87023" y="445986"/>
                  </a:lnTo>
                  <a:lnTo>
                    <a:pt x="66132" y="441541"/>
                  </a:lnTo>
                  <a:lnTo>
                    <a:pt x="35810" y="425885"/>
                  </a:lnTo>
                  <a:lnTo>
                    <a:pt x="19194" y="413111"/>
                  </a:lnTo>
                  <a:lnTo>
                    <a:pt x="2275" y="387176"/>
                  </a:lnTo>
                  <a:lnTo>
                    <a:pt x="0" y="367441"/>
                  </a:lnTo>
                  <a:lnTo>
                    <a:pt x="8072" y="326175"/>
                  </a:lnTo>
                  <a:lnTo>
                    <a:pt x="13431" y="318056"/>
                  </a:lnTo>
                  <a:lnTo>
                    <a:pt x="28745" y="305915"/>
                  </a:lnTo>
                  <a:lnTo>
                    <a:pt x="50369" y="302858"/>
                  </a:lnTo>
                  <a:lnTo>
                    <a:pt x="102379" y="310428"/>
                  </a:lnTo>
                  <a:lnTo>
                    <a:pt x="138186" y="325426"/>
                  </a:lnTo>
                  <a:lnTo>
                    <a:pt x="195602" y="372156"/>
                  </a:lnTo>
                  <a:lnTo>
                    <a:pt x="252248" y="428165"/>
                  </a:lnTo>
                  <a:lnTo>
                    <a:pt x="302180" y="486406"/>
                  </a:lnTo>
                  <a:lnTo>
                    <a:pt x="30842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4632538" y="685733"/>
            <a:ext cx="276181" cy="419760"/>
          </a:xfrm>
          <a:custGeom>
            <a:avLst/>
            <a:gdLst/>
            <a:ahLst/>
            <a:cxnLst/>
            <a:rect l="0" t="0" r="0" b="0"/>
            <a:pathLst>
              <a:path w="276181" h="419760">
                <a:moveTo>
                  <a:pt x="0" y="61790"/>
                </a:moveTo>
                <a:lnTo>
                  <a:pt x="0" y="39433"/>
                </a:lnTo>
                <a:lnTo>
                  <a:pt x="3510" y="30508"/>
                </a:lnTo>
                <a:lnTo>
                  <a:pt x="16768" y="14351"/>
                </a:lnTo>
                <a:lnTo>
                  <a:pt x="37479" y="5611"/>
                </a:lnTo>
                <a:lnTo>
                  <a:pt x="88902" y="0"/>
                </a:lnTo>
                <a:lnTo>
                  <a:pt x="146629" y="10254"/>
                </a:lnTo>
                <a:lnTo>
                  <a:pt x="199941" y="28010"/>
                </a:lnTo>
                <a:lnTo>
                  <a:pt x="252671" y="58916"/>
                </a:lnTo>
                <a:lnTo>
                  <a:pt x="267497" y="75720"/>
                </a:lnTo>
                <a:lnTo>
                  <a:pt x="273088" y="85115"/>
                </a:lnTo>
                <a:lnTo>
                  <a:pt x="276180" y="108031"/>
                </a:lnTo>
                <a:lnTo>
                  <a:pt x="272486" y="131475"/>
                </a:lnTo>
                <a:lnTo>
                  <a:pt x="257252" y="157826"/>
                </a:lnTo>
                <a:lnTo>
                  <a:pt x="244576" y="173103"/>
                </a:lnTo>
                <a:lnTo>
                  <a:pt x="188801" y="207056"/>
                </a:lnTo>
                <a:lnTo>
                  <a:pt x="128444" y="229503"/>
                </a:lnTo>
                <a:lnTo>
                  <a:pt x="80996" y="245356"/>
                </a:lnTo>
                <a:lnTo>
                  <a:pt x="114608" y="236019"/>
                </a:lnTo>
                <a:lnTo>
                  <a:pt x="124369" y="236435"/>
                </a:lnTo>
                <a:lnTo>
                  <a:pt x="178721" y="259265"/>
                </a:lnTo>
                <a:lnTo>
                  <a:pt x="222682" y="290494"/>
                </a:lnTo>
                <a:lnTo>
                  <a:pt x="229173" y="299657"/>
                </a:lnTo>
                <a:lnTo>
                  <a:pt x="236386" y="322317"/>
                </a:lnTo>
                <a:lnTo>
                  <a:pt x="234857" y="355792"/>
                </a:lnTo>
                <a:lnTo>
                  <a:pt x="226824" y="374172"/>
                </a:lnTo>
                <a:lnTo>
                  <a:pt x="214285" y="390139"/>
                </a:lnTo>
                <a:lnTo>
                  <a:pt x="197013" y="405035"/>
                </a:lnTo>
                <a:lnTo>
                  <a:pt x="177639" y="413215"/>
                </a:lnTo>
                <a:lnTo>
                  <a:pt x="147400" y="41975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3590217" y="1789844"/>
            <a:ext cx="1250995" cy="1087446"/>
            <a:chOff x="3590217" y="1789844"/>
            <a:chExt cx="1250995" cy="1087446"/>
          </a:xfrm>
        </p:grpSpPr>
        <p:sp>
          <p:nvSpPr>
            <p:cNvPr id="38" name="Freeform 37"/>
            <p:cNvSpPr/>
            <p:nvPr/>
          </p:nvSpPr>
          <p:spPr>
            <a:xfrm>
              <a:off x="3776654" y="1877772"/>
              <a:ext cx="350518" cy="501669"/>
            </a:xfrm>
            <a:custGeom>
              <a:avLst/>
              <a:gdLst/>
              <a:ahLst/>
              <a:cxnLst/>
              <a:rect l="0" t="0" r="0" b="0"/>
              <a:pathLst>
                <a:path w="350518" h="501669">
                  <a:moveTo>
                    <a:pt x="3076" y="38414"/>
                  </a:moveTo>
                  <a:lnTo>
                    <a:pt x="37974" y="9106"/>
                  </a:lnTo>
                  <a:lnTo>
                    <a:pt x="60310" y="1991"/>
                  </a:lnTo>
                  <a:lnTo>
                    <a:pt x="84666" y="0"/>
                  </a:lnTo>
                  <a:lnTo>
                    <a:pt x="139599" y="11287"/>
                  </a:lnTo>
                  <a:lnTo>
                    <a:pt x="165840" y="26737"/>
                  </a:lnTo>
                  <a:lnTo>
                    <a:pt x="209945" y="66697"/>
                  </a:lnTo>
                  <a:lnTo>
                    <a:pt x="225548" y="93198"/>
                  </a:lnTo>
                  <a:lnTo>
                    <a:pt x="236617" y="152314"/>
                  </a:lnTo>
                  <a:lnTo>
                    <a:pt x="244097" y="215024"/>
                  </a:lnTo>
                  <a:lnTo>
                    <a:pt x="241889" y="267145"/>
                  </a:lnTo>
                  <a:lnTo>
                    <a:pt x="226074" y="323472"/>
                  </a:lnTo>
                  <a:lnTo>
                    <a:pt x="202107" y="369936"/>
                  </a:lnTo>
                  <a:lnTo>
                    <a:pt x="174842" y="402337"/>
                  </a:lnTo>
                  <a:lnTo>
                    <a:pt x="148337" y="418554"/>
                  </a:lnTo>
                  <a:lnTo>
                    <a:pt x="112667" y="430768"/>
                  </a:lnTo>
                  <a:lnTo>
                    <a:pt x="89218" y="431943"/>
                  </a:lnTo>
                  <a:lnTo>
                    <a:pt x="45568" y="423164"/>
                  </a:lnTo>
                  <a:lnTo>
                    <a:pt x="19306" y="407958"/>
                  </a:lnTo>
                  <a:lnTo>
                    <a:pt x="7170" y="392169"/>
                  </a:lnTo>
                  <a:lnTo>
                    <a:pt x="2296" y="383045"/>
                  </a:lnTo>
                  <a:lnTo>
                    <a:pt x="0" y="363549"/>
                  </a:lnTo>
                  <a:lnTo>
                    <a:pt x="4048" y="344355"/>
                  </a:lnTo>
                  <a:lnTo>
                    <a:pt x="13647" y="328026"/>
                  </a:lnTo>
                  <a:lnTo>
                    <a:pt x="28831" y="316089"/>
                  </a:lnTo>
                  <a:lnTo>
                    <a:pt x="37794" y="311268"/>
                  </a:lnTo>
                  <a:lnTo>
                    <a:pt x="60230" y="309031"/>
                  </a:lnTo>
                  <a:lnTo>
                    <a:pt x="83460" y="313107"/>
                  </a:lnTo>
                  <a:lnTo>
                    <a:pt x="109692" y="328555"/>
                  </a:lnTo>
                  <a:lnTo>
                    <a:pt x="172329" y="375464"/>
                  </a:lnTo>
                  <a:lnTo>
                    <a:pt x="226440" y="417452"/>
                  </a:lnTo>
                  <a:lnTo>
                    <a:pt x="284425" y="451222"/>
                  </a:lnTo>
                  <a:lnTo>
                    <a:pt x="310657" y="467614"/>
                  </a:lnTo>
                  <a:lnTo>
                    <a:pt x="328122" y="477174"/>
                  </a:lnTo>
                  <a:lnTo>
                    <a:pt x="350517" y="50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95626" y="1865978"/>
              <a:ext cx="266301" cy="492406"/>
            </a:xfrm>
            <a:custGeom>
              <a:avLst/>
              <a:gdLst/>
              <a:ahLst/>
              <a:cxnLst/>
              <a:rect l="0" t="0" r="0" b="0"/>
              <a:pathLst>
                <a:path w="266301" h="492406">
                  <a:moveTo>
                    <a:pt x="0" y="18623"/>
                  </a:moveTo>
                  <a:lnTo>
                    <a:pt x="55046" y="1834"/>
                  </a:lnTo>
                  <a:lnTo>
                    <a:pt x="92999" y="0"/>
                  </a:lnTo>
                  <a:lnTo>
                    <a:pt x="156079" y="12386"/>
                  </a:lnTo>
                  <a:lnTo>
                    <a:pt x="183377" y="27953"/>
                  </a:lnTo>
                  <a:lnTo>
                    <a:pt x="227887" y="67958"/>
                  </a:lnTo>
                  <a:lnTo>
                    <a:pt x="243517" y="94462"/>
                  </a:lnTo>
                  <a:lnTo>
                    <a:pt x="245491" y="117450"/>
                  </a:lnTo>
                  <a:lnTo>
                    <a:pt x="241299" y="140925"/>
                  </a:lnTo>
                  <a:lnTo>
                    <a:pt x="225784" y="167294"/>
                  </a:lnTo>
                  <a:lnTo>
                    <a:pt x="213043" y="182575"/>
                  </a:lnTo>
                  <a:lnTo>
                    <a:pt x="187127" y="198742"/>
                  </a:lnTo>
                  <a:lnTo>
                    <a:pt x="126133" y="227554"/>
                  </a:lnTo>
                  <a:lnTo>
                    <a:pt x="122693" y="230440"/>
                  </a:lnTo>
                  <a:lnTo>
                    <a:pt x="123910" y="231194"/>
                  </a:lnTo>
                  <a:lnTo>
                    <a:pt x="156668" y="229588"/>
                  </a:lnTo>
                  <a:lnTo>
                    <a:pt x="210405" y="240697"/>
                  </a:lnTo>
                  <a:lnTo>
                    <a:pt x="220989" y="243881"/>
                  </a:lnTo>
                  <a:lnTo>
                    <a:pt x="238987" y="256778"/>
                  </a:lnTo>
                  <a:lnTo>
                    <a:pt x="253616" y="274208"/>
                  </a:lnTo>
                  <a:lnTo>
                    <a:pt x="264017" y="293653"/>
                  </a:lnTo>
                  <a:lnTo>
                    <a:pt x="266300" y="313994"/>
                  </a:lnTo>
                  <a:lnTo>
                    <a:pt x="258234" y="355648"/>
                  </a:lnTo>
                  <a:lnTo>
                    <a:pt x="243150" y="381564"/>
                  </a:lnTo>
                  <a:lnTo>
                    <a:pt x="207120" y="418436"/>
                  </a:lnTo>
                  <a:lnTo>
                    <a:pt x="177962" y="436563"/>
                  </a:lnTo>
                  <a:lnTo>
                    <a:pt x="115724" y="468872"/>
                  </a:lnTo>
                  <a:lnTo>
                    <a:pt x="55755" y="489068"/>
                  </a:lnTo>
                  <a:lnTo>
                    <a:pt x="31586" y="4924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700286" y="1789844"/>
              <a:ext cx="58595" cy="600126"/>
            </a:xfrm>
            <a:custGeom>
              <a:avLst/>
              <a:gdLst/>
              <a:ahLst/>
              <a:cxnLst/>
              <a:rect l="0" t="0" r="0" b="0"/>
              <a:pathLst>
                <a:path w="58595" h="600126">
                  <a:moveTo>
                    <a:pt x="58594" y="0"/>
                  </a:moveTo>
                  <a:lnTo>
                    <a:pt x="40636" y="62280"/>
                  </a:lnTo>
                  <a:lnTo>
                    <a:pt x="30048" y="119450"/>
                  </a:lnTo>
                  <a:lnTo>
                    <a:pt x="22020" y="181133"/>
                  </a:lnTo>
                  <a:lnTo>
                    <a:pt x="10340" y="239547"/>
                  </a:lnTo>
                  <a:lnTo>
                    <a:pt x="7252" y="287916"/>
                  </a:lnTo>
                  <a:lnTo>
                    <a:pt x="3090" y="346775"/>
                  </a:lnTo>
                  <a:lnTo>
                    <a:pt x="0" y="375220"/>
                  </a:lnTo>
                  <a:lnTo>
                    <a:pt x="4430" y="431610"/>
                  </a:lnTo>
                  <a:lnTo>
                    <a:pt x="11241" y="487809"/>
                  </a:lnTo>
                  <a:lnTo>
                    <a:pt x="16616" y="542800"/>
                  </a:lnTo>
                  <a:lnTo>
                    <a:pt x="27009" y="6001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611274" y="2337327"/>
              <a:ext cx="1200250" cy="63171"/>
            </a:xfrm>
            <a:custGeom>
              <a:avLst/>
              <a:gdLst/>
              <a:ahLst/>
              <a:cxnLst/>
              <a:rect l="0" t="0" r="0" b="0"/>
              <a:pathLst>
                <a:path w="1200250" h="63171">
                  <a:moveTo>
                    <a:pt x="0" y="31584"/>
                  </a:moveTo>
                  <a:lnTo>
                    <a:pt x="27556" y="24349"/>
                  </a:lnTo>
                  <a:lnTo>
                    <a:pt x="90018" y="18587"/>
                  </a:lnTo>
                  <a:lnTo>
                    <a:pt x="152832" y="6530"/>
                  </a:lnTo>
                  <a:lnTo>
                    <a:pt x="208611" y="1289"/>
                  </a:lnTo>
                  <a:lnTo>
                    <a:pt x="271621" y="254"/>
                  </a:lnTo>
                  <a:lnTo>
                    <a:pt x="329474" y="49"/>
                  </a:lnTo>
                  <a:lnTo>
                    <a:pt x="377472" y="14"/>
                  </a:lnTo>
                  <a:lnTo>
                    <a:pt x="428739" y="3"/>
                  </a:lnTo>
                  <a:lnTo>
                    <a:pt x="480974" y="0"/>
                  </a:lnTo>
                  <a:lnTo>
                    <a:pt x="539085" y="5589"/>
                  </a:lnTo>
                  <a:lnTo>
                    <a:pt x="595167" y="9064"/>
                  </a:lnTo>
                  <a:lnTo>
                    <a:pt x="654418" y="15683"/>
                  </a:lnTo>
                  <a:lnTo>
                    <a:pt x="710838" y="19464"/>
                  </a:lnTo>
                  <a:lnTo>
                    <a:pt x="770189" y="26174"/>
                  </a:lnTo>
                  <a:lnTo>
                    <a:pt x="826639" y="29981"/>
                  </a:lnTo>
                  <a:lnTo>
                    <a:pt x="880409" y="36699"/>
                  </a:lnTo>
                  <a:lnTo>
                    <a:pt x="933386" y="40509"/>
                  </a:lnTo>
                  <a:lnTo>
                    <a:pt x="986128" y="47227"/>
                  </a:lnTo>
                  <a:lnTo>
                    <a:pt x="1049116" y="52742"/>
                  </a:lnTo>
                  <a:lnTo>
                    <a:pt x="1098277" y="59560"/>
                  </a:lnTo>
                  <a:lnTo>
                    <a:pt x="1157403" y="62457"/>
                  </a:lnTo>
                  <a:lnTo>
                    <a:pt x="1200249" y="63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90217" y="2116227"/>
              <a:ext cx="52644" cy="10530"/>
            </a:xfrm>
            <a:custGeom>
              <a:avLst/>
              <a:gdLst/>
              <a:ahLst/>
              <a:cxnLst/>
              <a:rect l="0" t="0" r="0" b="0"/>
              <a:pathLst>
                <a:path w="52644" h="10530">
                  <a:moveTo>
                    <a:pt x="0" y="10529"/>
                  </a:move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70361" y="2413931"/>
              <a:ext cx="397839" cy="363415"/>
            </a:xfrm>
            <a:custGeom>
              <a:avLst/>
              <a:gdLst/>
              <a:ahLst/>
              <a:cxnLst/>
              <a:rect l="0" t="0" r="0" b="0"/>
              <a:pathLst>
                <a:path w="397839" h="363415">
                  <a:moveTo>
                    <a:pt x="14654" y="197136"/>
                  </a:moveTo>
                  <a:lnTo>
                    <a:pt x="0" y="250163"/>
                  </a:lnTo>
                  <a:lnTo>
                    <a:pt x="1084" y="287067"/>
                  </a:lnTo>
                  <a:lnTo>
                    <a:pt x="14403" y="322048"/>
                  </a:lnTo>
                  <a:lnTo>
                    <a:pt x="32870" y="340780"/>
                  </a:lnTo>
                  <a:lnTo>
                    <a:pt x="56675" y="354564"/>
                  </a:lnTo>
                  <a:lnTo>
                    <a:pt x="113205" y="363414"/>
                  </a:lnTo>
                  <a:lnTo>
                    <a:pt x="163177" y="361827"/>
                  </a:lnTo>
                  <a:lnTo>
                    <a:pt x="215029" y="353948"/>
                  </a:lnTo>
                  <a:lnTo>
                    <a:pt x="248769" y="345209"/>
                  </a:lnTo>
                  <a:lnTo>
                    <a:pt x="302318" y="314123"/>
                  </a:lnTo>
                  <a:lnTo>
                    <a:pt x="359273" y="259486"/>
                  </a:lnTo>
                  <a:lnTo>
                    <a:pt x="373709" y="237715"/>
                  </a:lnTo>
                  <a:lnTo>
                    <a:pt x="392508" y="185611"/>
                  </a:lnTo>
                  <a:lnTo>
                    <a:pt x="397838" y="156919"/>
                  </a:lnTo>
                  <a:lnTo>
                    <a:pt x="391729" y="97078"/>
                  </a:lnTo>
                  <a:lnTo>
                    <a:pt x="383454" y="73117"/>
                  </a:lnTo>
                  <a:lnTo>
                    <a:pt x="345280" y="24047"/>
                  </a:lnTo>
                  <a:lnTo>
                    <a:pt x="312529" y="6900"/>
                  </a:lnTo>
                  <a:lnTo>
                    <a:pt x="273189" y="0"/>
                  </a:lnTo>
                  <a:lnTo>
                    <a:pt x="217975" y="6074"/>
                  </a:lnTo>
                  <a:lnTo>
                    <a:pt x="162008" y="21658"/>
                  </a:lnTo>
                  <a:lnTo>
                    <a:pt x="123046" y="43367"/>
                  </a:lnTo>
                  <a:lnTo>
                    <a:pt x="60470" y="92399"/>
                  </a:lnTo>
                  <a:lnTo>
                    <a:pt x="14654" y="133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285098" y="2558425"/>
              <a:ext cx="94758" cy="178985"/>
            </a:xfrm>
            <a:custGeom>
              <a:avLst/>
              <a:gdLst/>
              <a:ahLst/>
              <a:cxnLst/>
              <a:rect l="0" t="0" r="0" b="0"/>
              <a:pathLst>
                <a:path w="94758" h="178985">
                  <a:moveTo>
                    <a:pt x="0" y="178984"/>
                  </a:moveTo>
                  <a:lnTo>
                    <a:pt x="14655" y="120367"/>
                  </a:lnTo>
                  <a:lnTo>
                    <a:pt x="37773" y="67363"/>
                  </a:lnTo>
                  <a:lnTo>
                    <a:pt x="87956" y="7408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37741" y="2621595"/>
              <a:ext cx="178985" cy="244248"/>
            </a:xfrm>
            <a:custGeom>
              <a:avLst/>
              <a:gdLst/>
              <a:ahLst/>
              <a:cxnLst/>
              <a:rect l="0" t="0" r="0" b="0"/>
              <a:pathLst>
                <a:path w="178985" h="244248">
                  <a:moveTo>
                    <a:pt x="178984" y="0"/>
                  </a:moveTo>
                  <a:lnTo>
                    <a:pt x="177814" y="49263"/>
                  </a:lnTo>
                  <a:lnTo>
                    <a:pt x="170579" y="99345"/>
                  </a:lnTo>
                  <a:lnTo>
                    <a:pt x="159856" y="150059"/>
                  </a:lnTo>
                  <a:lnTo>
                    <a:pt x="141211" y="194071"/>
                  </a:lnTo>
                  <a:lnTo>
                    <a:pt x="113980" y="227518"/>
                  </a:lnTo>
                  <a:lnTo>
                    <a:pt x="93941" y="240720"/>
                  </a:lnTo>
                  <a:lnTo>
                    <a:pt x="70217" y="244247"/>
                  </a:lnTo>
                  <a:lnTo>
                    <a:pt x="57340" y="243550"/>
                  </a:lnTo>
                  <a:lnTo>
                    <a:pt x="47585" y="237236"/>
                  </a:lnTo>
                  <a:lnTo>
                    <a:pt x="33627" y="214623"/>
                  </a:lnTo>
                  <a:lnTo>
                    <a:pt x="11259" y="155342"/>
                  </a:lnTo>
                  <a:lnTo>
                    <a:pt x="3336" y="11816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32972" y="2547896"/>
              <a:ext cx="115381" cy="231628"/>
            </a:xfrm>
            <a:custGeom>
              <a:avLst/>
              <a:gdLst/>
              <a:ahLst/>
              <a:cxnLst/>
              <a:rect l="0" t="0" r="0" b="0"/>
              <a:pathLst>
                <a:path w="115381" h="231628">
                  <a:moveTo>
                    <a:pt x="10095" y="231627"/>
                  </a:moveTo>
                  <a:lnTo>
                    <a:pt x="1762" y="194149"/>
                  </a:lnTo>
                  <a:lnTo>
                    <a:pt x="0" y="137136"/>
                  </a:lnTo>
                  <a:lnTo>
                    <a:pt x="10874" y="92365"/>
                  </a:lnTo>
                  <a:lnTo>
                    <a:pt x="35508" y="44891"/>
                  </a:lnTo>
                  <a:lnTo>
                    <a:pt x="49076" y="27361"/>
                  </a:lnTo>
                  <a:lnTo>
                    <a:pt x="75457" y="9927"/>
                  </a:lnTo>
                  <a:lnTo>
                    <a:pt x="1153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611482" y="2600538"/>
              <a:ext cx="229730" cy="276752"/>
            </a:xfrm>
            <a:custGeom>
              <a:avLst/>
              <a:gdLst/>
              <a:ahLst/>
              <a:cxnLst/>
              <a:rect l="0" t="0" r="0" b="0"/>
              <a:pathLst>
                <a:path w="229730" h="276752">
                  <a:moveTo>
                    <a:pt x="210570" y="0"/>
                  </a:moveTo>
                  <a:lnTo>
                    <a:pt x="222022" y="48931"/>
                  </a:lnTo>
                  <a:lnTo>
                    <a:pt x="229729" y="108062"/>
                  </a:lnTo>
                  <a:lnTo>
                    <a:pt x="222846" y="164802"/>
                  </a:lnTo>
                  <a:lnTo>
                    <a:pt x="207102" y="217951"/>
                  </a:lnTo>
                  <a:lnTo>
                    <a:pt x="181809" y="257002"/>
                  </a:lnTo>
                  <a:lnTo>
                    <a:pt x="155644" y="274371"/>
                  </a:lnTo>
                  <a:lnTo>
                    <a:pt x="135855" y="276751"/>
                  </a:lnTo>
                  <a:lnTo>
                    <a:pt x="115362" y="272739"/>
                  </a:lnTo>
                  <a:lnTo>
                    <a:pt x="94555" y="263157"/>
                  </a:lnTo>
                  <a:lnTo>
                    <a:pt x="46222" y="215231"/>
                  </a:lnTo>
                  <a:lnTo>
                    <a:pt x="26070" y="17782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421969" y="2600538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0" y="0"/>
                  </a:moveTo>
                  <a:lnTo>
                    <a:pt x="49498" y="59594"/>
                  </a:lnTo>
                  <a:lnTo>
                    <a:pt x="60214" y="67430"/>
                  </a:lnTo>
                  <a:lnTo>
                    <a:pt x="7369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505989" y="3537575"/>
            <a:ext cx="231628" cy="273742"/>
          </a:xfrm>
          <a:custGeom>
            <a:avLst/>
            <a:gdLst/>
            <a:ahLst/>
            <a:cxnLst/>
            <a:rect l="0" t="0" r="0" b="0"/>
            <a:pathLst>
              <a:path w="231628" h="273742">
                <a:moveTo>
                  <a:pt x="231627" y="0"/>
                </a:moveTo>
                <a:lnTo>
                  <a:pt x="207581" y="9575"/>
                </a:lnTo>
                <a:lnTo>
                  <a:pt x="146505" y="56117"/>
                </a:lnTo>
                <a:lnTo>
                  <a:pt x="115549" y="91496"/>
                </a:lnTo>
                <a:lnTo>
                  <a:pt x="84150" y="139024"/>
                </a:lnTo>
                <a:lnTo>
                  <a:pt x="52620" y="190151"/>
                </a:lnTo>
                <a:lnTo>
                  <a:pt x="16113" y="248650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3369119" y="3478257"/>
            <a:ext cx="2442612" cy="1596479"/>
            <a:chOff x="3369119" y="3478257"/>
            <a:chExt cx="2442612" cy="1596479"/>
          </a:xfrm>
        </p:grpSpPr>
        <p:sp>
          <p:nvSpPr>
            <p:cNvPr id="51" name="Freeform 50"/>
            <p:cNvSpPr/>
            <p:nvPr/>
          </p:nvSpPr>
          <p:spPr>
            <a:xfrm>
              <a:off x="3380081" y="3478257"/>
              <a:ext cx="2410593" cy="1596479"/>
            </a:xfrm>
            <a:custGeom>
              <a:avLst/>
              <a:gdLst/>
              <a:ahLst/>
              <a:cxnLst/>
              <a:rect l="0" t="0" r="0" b="0"/>
              <a:pathLst>
                <a:path w="2410593" h="1596479">
                  <a:moveTo>
                    <a:pt x="10095" y="701556"/>
                  </a:moveTo>
                  <a:lnTo>
                    <a:pt x="1762" y="755700"/>
                  </a:lnTo>
                  <a:lnTo>
                    <a:pt x="0" y="816237"/>
                  </a:lnTo>
                  <a:lnTo>
                    <a:pt x="5284" y="867207"/>
                  </a:lnTo>
                  <a:lnTo>
                    <a:pt x="18720" y="918851"/>
                  </a:lnTo>
                  <a:lnTo>
                    <a:pt x="49373" y="960296"/>
                  </a:lnTo>
                  <a:lnTo>
                    <a:pt x="86724" y="976442"/>
                  </a:lnTo>
                  <a:lnTo>
                    <a:pt x="112002" y="978536"/>
                  </a:lnTo>
                  <a:lnTo>
                    <a:pt x="152204" y="970017"/>
                  </a:lnTo>
                  <a:lnTo>
                    <a:pt x="207012" y="946178"/>
                  </a:lnTo>
                  <a:lnTo>
                    <a:pt x="262367" y="908869"/>
                  </a:lnTo>
                  <a:lnTo>
                    <a:pt x="317580" y="845550"/>
                  </a:lnTo>
                  <a:lnTo>
                    <a:pt x="357962" y="792130"/>
                  </a:lnTo>
                  <a:lnTo>
                    <a:pt x="383658" y="744901"/>
                  </a:lnTo>
                  <a:lnTo>
                    <a:pt x="406089" y="693862"/>
                  </a:lnTo>
                  <a:lnTo>
                    <a:pt x="427554" y="641695"/>
                  </a:lnTo>
                  <a:lnTo>
                    <a:pt x="443142" y="589193"/>
                  </a:lnTo>
                  <a:lnTo>
                    <a:pt x="460759" y="536592"/>
                  </a:lnTo>
                  <a:lnTo>
                    <a:pt x="479267" y="473652"/>
                  </a:lnTo>
                  <a:lnTo>
                    <a:pt x="490570" y="424499"/>
                  </a:lnTo>
                  <a:lnTo>
                    <a:pt x="501750" y="365376"/>
                  </a:lnTo>
                  <a:lnTo>
                    <a:pt x="504305" y="308637"/>
                  </a:lnTo>
                  <a:lnTo>
                    <a:pt x="510876" y="253539"/>
                  </a:lnTo>
                  <a:lnTo>
                    <a:pt x="506455" y="201408"/>
                  </a:lnTo>
                  <a:lnTo>
                    <a:pt x="499645" y="141067"/>
                  </a:lnTo>
                  <a:lnTo>
                    <a:pt x="478629" y="85258"/>
                  </a:lnTo>
                  <a:lnTo>
                    <a:pt x="445044" y="28375"/>
                  </a:lnTo>
                  <a:lnTo>
                    <a:pt x="424148" y="1927"/>
                  </a:lnTo>
                  <a:lnTo>
                    <a:pt x="420661" y="0"/>
                  </a:lnTo>
                  <a:lnTo>
                    <a:pt x="419506" y="2225"/>
                  </a:lnTo>
                  <a:lnTo>
                    <a:pt x="432053" y="58580"/>
                  </a:lnTo>
                  <a:lnTo>
                    <a:pt x="445434" y="112465"/>
                  </a:lnTo>
                  <a:lnTo>
                    <a:pt x="455849" y="167872"/>
                  </a:lnTo>
                  <a:lnTo>
                    <a:pt x="469849" y="224260"/>
                  </a:lnTo>
                  <a:lnTo>
                    <a:pt x="487388" y="285543"/>
                  </a:lnTo>
                  <a:lnTo>
                    <a:pt x="501425" y="340397"/>
                  </a:lnTo>
                  <a:lnTo>
                    <a:pt x="515463" y="393173"/>
                  </a:lnTo>
                  <a:lnTo>
                    <a:pt x="529501" y="443329"/>
                  </a:lnTo>
                  <a:lnTo>
                    <a:pt x="543539" y="498297"/>
                  </a:lnTo>
                  <a:lnTo>
                    <a:pt x="557577" y="551095"/>
                  </a:lnTo>
                  <a:lnTo>
                    <a:pt x="582360" y="613632"/>
                  </a:lnTo>
                  <a:lnTo>
                    <a:pt x="602766" y="675073"/>
                  </a:lnTo>
                  <a:lnTo>
                    <a:pt x="629024" y="732427"/>
                  </a:lnTo>
                  <a:lnTo>
                    <a:pt x="648527" y="785690"/>
                  </a:lnTo>
                  <a:lnTo>
                    <a:pt x="660434" y="816172"/>
                  </a:lnTo>
                  <a:lnTo>
                    <a:pt x="698360" y="877051"/>
                  </a:lnTo>
                  <a:lnTo>
                    <a:pt x="747342" y="932785"/>
                  </a:lnTo>
                  <a:lnTo>
                    <a:pt x="771861" y="955422"/>
                  </a:lnTo>
                  <a:lnTo>
                    <a:pt x="790855" y="965684"/>
                  </a:lnTo>
                  <a:lnTo>
                    <a:pt x="832457" y="972449"/>
                  </a:lnTo>
                  <a:lnTo>
                    <a:pt x="889341" y="966329"/>
                  </a:lnTo>
                  <a:lnTo>
                    <a:pt x="952042" y="944885"/>
                  </a:lnTo>
                  <a:lnTo>
                    <a:pt x="987581" y="919883"/>
                  </a:lnTo>
                  <a:lnTo>
                    <a:pt x="1038549" y="864434"/>
                  </a:lnTo>
                  <a:lnTo>
                    <a:pt x="1082609" y="809399"/>
                  </a:lnTo>
                  <a:lnTo>
                    <a:pt x="1118575" y="751130"/>
                  </a:lnTo>
                  <a:lnTo>
                    <a:pt x="1150545" y="690759"/>
                  </a:lnTo>
                  <a:lnTo>
                    <a:pt x="1167509" y="642621"/>
                  </a:lnTo>
                  <a:lnTo>
                    <a:pt x="1182125" y="588659"/>
                  </a:lnTo>
                  <a:lnTo>
                    <a:pt x="1195107" y="527394"/>
                  </a:lnTo>
                  <a:lnTo>
                    <a:pt x="1197250" y="476297"/>
                  </a:lnTo>
                  <a:lnTo>
                    <a:pt x="1190996" y="424112"/>
                  </a:lnTo>
                  <a:lnTo>
                    <a:pt x="1181735" y="371606"/>
                  </a:lnTo>
                  <a:lnTo>
                    <a:pt x="1170411" y="320173"/>
                  </a:lnTo>
                  <a:lnTo>
                    <a:pt x="1146217" y="260280"/>
                  </a:lnTo>
                  <a:lnTo>
                    <a:pt x="1122713" y="220638"/>
                  </a:lnTo>
                  <a:lnTo>
                    <a:pt x="1070979" y="165825"/>
                  </a:lnTo>
                  <a:lnTo>
                    <a:pt x="1030866" y="136768"/>
                  </a:lnTo>
                  <a:lnTo>
                    <a:pt x="1006964" y="128836"/>
                  </a:lnTo>
                  <a:lnTo>
                    <a:pt x="946908" y="118428"/>
                  </a:lnTo>
                  <a:lnTo>
                    <a:pt x="885548" y="136223"/>
                  </a:lnTo>
                  <a:lnTo>
                    <a:pt x="858435" y="152555"/>
                  </a:lnTo>
                  <a:lnTo>
                    <a:pt x="821076" y="188609"/>
                  </a:lnTo>
                  <a:lnTo>
                    <a:pt x="788274" y="247602"/>
                  </a:lnTo>
                  <a:lnTo>
                    <a:pt x="766100" y="307513"/>
                  </a:lnTo>
                  <a:lnTo>
                    <a:pt x="760131" y="359545"/>
                  </a:lnTo>
                  <a:lnTo>
                    <a:pt x="759533" y="415386"/>
                  </a:lnTo>
                  <a:lnTo>
                    <a:pt x="772370" y="478821"/>
                  </a:lnTo>
                  <a:lnTo>
                    <a:pt x="789297" y="532885"/>
                  </a:lnTo>
                  <a:lnTo>
                    <a:pt x="810269" y="596252"/>
                  </a:lnTo>
                  <a:lnTo>
                    <a:pt x="836215" y="656147"/>
                  </a:lnTo>
                  <a:lnTo>
                    <a:pt x="864516" y="717240"/>
                  </a:lnTo>
                  <a:lnTo>
                    <a:pt x="895163" y="777668"/>
                  </a:lnTo>
                  <a:lnTo>
                    <a:pt x="933542" y="839909"/>
                  </a:lnTo>
                  <a:lnTo>
                    <a:pt x="962152" y="890094"/>
                  </a:lnTo>
                  <a:lnTo>
                    <a:pt x="1013479" y="949688"/>
                  </a:lnTo>
                  <a:lnTo>
                    <a:pt x="1058633" y="995455"/>
                  </a:lnTo>
                  <a:lnTo>
                    <a:pt x="1115019" y="1037425"/>
                  </a:lnTo>
                  <a:lnTo>
                    <a:pt x="1175589" y="1072157"/>
                  </a:lnTo>
                  <a:lnTo>
                    <a:pt x="1193727" y="1083857"/>
                  </a:lnTo>
                  <a:lnTo>
                    <a:pt x="1246619" y="1100899"/>
                  </a:lnTo>
                  <a:lnTo>
                    <a:pt x="1276769" y="1105990"/>
                  </a:lnTo>
                  <a:lnTo>
                    <a:pt x="1327840" y="1102845"/>
                  </a:lnTo>
                  <a:lnTo>
                    <a:pt x="1377052" y="1096288"/>
                  </a:lnTo>
                  <a:lnTo>
                    <a:pt x="1404278" y="1081466"/>
                  </a:lnTo>
                  <a:lnTo>
                    <a:pt x="1448762" y="1041747"/>
                  </a:lnTo>
                  <a:lnTo>
                    <a:pt x="1464390" y="1015263"/>
                  </a:lnTo>
                  <a:lnTo>
                    <a:pt x="1471746" y="966467"/>
                  </a:lnTo>
                  <a:lnTo>
                    <a:pt x="1473199" y="908649"/>
                  </a:lnTo>
                  <a:lnTo>
                    <a:pt x="1467896" y="852428"/>
                  </a:lnTo>
                  <a:lnTo>
                    <a:pt x="1452216" y="796770"/>
                  </a:lnTo>
                  <a:lnTo>
                    <a:pt x="1444184" y="776629"/>
                  </a:lnTo>
                  <a:lnTo>
                    <a:pt x="1413262" y="737294"/>
                  </a:lnTo>
                  <a:lnTo>
                    <a:pt x="1393336" y="729138"/>
                  </a:lnTo>
                  <a:lnTo>
                    <a:pt x="1381472" y="726963"/>
                  </a:lnTo>
                  <a:lnTo>
                    <a:pt x="1358930" y="730786"/>
                  </a:lnTo>
                  <a:lnTo>
                    <a:pt x="1329629" y="746092"/>
                  </a:lnTo>
                  <a:lnTo>
                    <a:pt x="1313662" y="761124"/>
                  </a:lnTo>
                  <a:lnTo>
                    <a:pt x="1282816" y="816664"/>
                  </a:lnTo>
                  <a:lnTo>
                    <a:pt x="1268116" y="867750"/>
                  </a:lnTo>
                  <a:lnTo>
                    <a:pt x="1265676" y="908986"/>
                  </a:lnTo>
                  <a:lnTo>
                    <a:pt x="1274739" y="967961"/>
                  </a:lnTo>
                  <a:lnTo>
                    <a:pt x="1293384" y="1030000"/>
                  </a:lnTo>
                  <a:lnTo>
                    <a:pt x="1318129" y="1089995"/>
                  </a:lnTo>
                  <a:lnTo>
                    <a:pt x="1331948" y="1110502"/>
                  </a:lnTo>
                  <a:lnTo>
                    <a:pt x="1388667" y="1157337"/>
                  </a:lnTo>
                  <a:lnTo>
                    <a:pt x="1444846" y="1203778"/>
                  </a:lnTo>
                  <a:lnTo>
                    <a:pt x="1465475" y="1211375"/>
                  </a:lnTo>
                  <a:lnTo>
                    <a:pt x="1490242" y="1214751"/>
                  </a:lnTo>
                  <a:lnTo>
                    <a:pt x="1513727" y="1210013"/>
                  </a:lnTo>
                  <a:lnTo>
                    <a:pt x="1524903" y="1205474"/>
                  </a:lnTo>
                  <a:lnTo>
                    <a:pt x="1540441" y="1191071"/>
                  </a:lnTo>
                  <a:lnTo>
                    <a:pt x="1555765" y="1160113"/>
                  </a:lnTo>
                  <a:lnTo>
                    <a:pt x="1564595" y="1118185"/>
                  </a:lnTo>
                  <a:lnTo>
                    <a:pt x="1567578" y="1057204"/>
                  </a:lnTo>
                  <a:lnTo>
                    <a:pt x="1576573" y="1000099"/>
                  </a:lnTo>
                  <a:lnTo>
                    <a:pt x="1589614" y="943758"/>
                  </a:lnTo>
                  <a:lnTo>
                    <a:pt x="1608119" y="881933"/>
                  </a:lnTo>
                  <a:lnTo>
                    <a:pt x="1644712" y="822492"/>
                  </a:lnTo>
                  <a:lnTo>
                    <a:pt x="1699831" y="760238"/>
                  </a:lnTo>
                  <a:lnTo>
                    <a:pt x="1746196" y="731302"/>
                  </a:lnTo>
                  <a:lnTo>
                    <a:pt x="1787785" y="718299"/>
                  </a:lnTo>
                  <a:lnTo>
                    <a:pt x="1836633" y="715096"/>
                  </a:lnTo>
                  <a:lnTo>
                    <a:pt x="1884641" y="722205"/>
                  </a:lnTo>
                  <a:lnTo>
                    <a:pt x="1915243" y="738610"/>
                  </a:lnTo>
                  <a:lnTo>
                    <a:pt x="1961023" y="780107"/>
                  </a:lnTo>
                  <a:lnTo>
                    <a:pt x="1981159" y="809448"/>
                  </a:lnTo>
                  <a:lnTo>
                    <a:pt x="2002155" y="860692"/>
                  </a:lnTo>
                  <a:lnTo>
                    <a:pt x="2022897" y="921463"/>
                  </a:lnTo>
                  <a:lnTo>
                    <a:pt x="2034587" y="972475"/>
                  </a:lnTo>
                  <a:lnTo>
                    <a:pt x="2051049" y="1030223"/>
                  </a:lnTo>
                  <a:lnTo>
                    <a:pt x="2070744" y="1091787"/>
                  </a:lnTo>
                  <a:lnTo>
                    <a:pt x="2085809" y="1154482"/>
                  </a:lnTo>
                  <a:lnTo>
                    <a:pt x="2103270" y="1217512"/>
                  </a:lnTo>
                  <a:lnTo>
                    <a:pt x="2123262" y="1275052"/>
                  </a:lnTo>
                  <a:lnTo>
                    <a:pt x="2144003" y="1334735"/>
                  </a:lnTo>
                  <a:lnTo>
                    <a:pt x="2170556" y="1385694"/>
                  </a:lnTo>
                  <a:lnTo>
                    <a:pt x="2210969" y="1444835"/>
                  </a:lnTo>
                  <a:lnTo>
                    <a:pt x="2252748" y="1498457"/>
                  </a:lnTo>
                  <a:lnTo>
                    <a:pt x="2312554" y="1552764"/>
                  </a:lnTo>
                  <a:lnTo>
                    <a:pt x="2368046" y="1586707"/>
                  </a:lnTo>
                  <a:lnTo>
                    <a:pt x="2410592" y="1596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243191" y="4348269"/>
              <a:ext cx="568540" cy="663297"/>
            </a:xfrm>
            <a:custGeom>
              <a:avLst/>
              <a:gdLst/>
              <a:ahLst/>
              <a:cxnLst/>
              <a:rect l="0" t="0" r="0" b="0"/>
              <a:pathLst>
                <a:path w="568540" h="663297">
                  <a:moveTo>
                    <a:pt x="568539" y="0"/>
                  </a:moveTo>
                  <a:lnTo>
                    <a:pt x="549389" y="16811"/>
                  </a:lnTo>
                  <a:lnTo>
                    <a:pt x="490698" y="58735"/>
                  </a:lnTo>
                  <a:lnTo>
                    <a:pt x="430261" y="118563"/>
                  </a:lnTo>
                  <a:lnTo>
                    <a:pt x="377824" y="180396"/>
                  </a:lnTo>
                  <a:lnTo>
                    <a:pt x="333555" y="232599"/>
                  </a:lnTo>
                  <a:lnTo>
                    <a:pt x="280097" y="293560"/>
                  </a:lnTo>
                  <a:lnTo>
                    <a:pt x="238450" y="344604"/>
                  </a:lnTo>
                  <a:lnTo>
                    <a:pt x="196474" y="402362"/>
                  </a:lnTo>
                  <a:lnTo>
                    <a:pt x="148812" y="463929"/>
                  </a:lnTo>
                  <a:lnTo>
                    <a:pt x="114882" y="508788"/>
                  </a:lnTo>
                  <a:lnTo>
                    <a:pt x="82644" y="553681"/>
                  </a:lnTo>
                  <a:lnTo>
                    <a:pt x="44765" y="609500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369119" y="3674445"/>
              <a:ext cx="168457" cy="558011"/>
            </a:xfrm>
            <a:custGeom>
              <a:avLst/>
              <a:gdLst/>
              <a:ahLst/>
              <a:cxnLst/>
              <a:rect l="0" t="0" r="0" b="0"/>
              <a:pathLst>
                <a:path w="168457" h="558011">
                  <a:moveTo>
                    <a:pt x="0" y="558010"/>
                  </a:moveTo>
                  <a:lnTo>
                    <a:pt x="3119" y="515319"/>
                  </a:lnTo>
                  <a:lnTo>
                    <a:pt x="17958" y="460839"/>
                  </a:lnTo>
                  <a:lnTo>
                    <a:pt x="31667" y="398220"/>
                  </a:lnTo>
                  <a:lnTo>
                    <a:pt x="42138" y="346889"/>
                  </a:lnTo>
                  <a:lnTo>
                    <a:pt x="52649" y="294635"/>
                  </a:lnTo>
                  <a:lnTo>
                    <a:pt x="66682" y="235754"/>
                  </a:lnTo>
                  <a:lnTo>
                    <a:pt x="81888" y="173517"/>
                  </a:lnTo>
                  <a:lnTo>
                    <a:pt x="99652" y="123423"/>
                  </a:lnTo>
                  <a:lnTo>
                    <a:pt x="126616" y="70220"/>
                  </a:lnTo>
                  <a:lnTo>
                    <a:pt x="157027" y="1646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794047" y="747523"/>
            <a:ext cx="2438409" cy="726467"/>
            <a:chOff x="1794047" y="747523"/>
            <a:chExt cx="2438409" cy="726467"/>
          </a:xfrm>
        </p:grpSpPr>
        <p:sp>
          <p:nvSpPr>
            <p:cNvPr id="2" name="Freeform 1"/>
            <p:cNvSpPr/>
            <p:nvPr/>
          </p:nvSpPr>
          <p:spPr>
            <a:xfrm>
              <a:off x="1794047" y="823078"/>
              <a:ext cx="284010" cy="548252"/>
            </a:xfrm>
            <a:custGeom>
              <a:avLst/>
              <a:gdLst/>
              <a:ahLst/>
              <a:cxnLst/>
              <a:rect l="0" t="0" r="0" b="0"/>
              <a:pathLst>
                <a:path w="284010" h="548252">
                  <a:moveTo>
                    <a:pt x="259010" y="124486"/>
                  </a:moveTo>
                  <a:lnTo>
                    <a:pt x="223093" y="178361"/>
                  </a:lnTo>
                  <a:lnTo>
                    <a:pt x="188711" y="235523"/>
                  </a:lnTo>
                  <a:lnTo>
                    <a:pt x="153487" y="289876"/>
                  </a:lnTo>
                  <a:lnTo>
                    <a:pt x="122785" y="345672"/>
                  </a:lnTo>
                  <a:lnTo>
                    <a:pt x="94191" y="401754"/>
                  </a:lnTo>
                  <a:lnTo>
                    <a:pt x="84223" y="443856"/>
                  </a:lnTo>
                  <a:lnTo>
                    <a:pt x="86858" y="491555"/>
                  </a:lnTo>
                  <a:lnTo>
                    <a:pt x="95150" y="516135"/>
                  </a:lnTo>
                  <a:lnTo>
                    <a:pt x="100637" y="525966"/>
                  </a:lnTo>
                  <a:lnTo>
                    <a:pt x="116092" y="540008"/>
                  </a:lnTo>
                  <a:lnTo>
                    <a:pt x="125127" y="545390"/>
                  </a:lnTo>
                  <a:lnTo>
                    <a:pt x="150763" y="548251"/>
                  </a:lnTo>
                  <a:lnTo>
                    <a:pt x="178145" y="544453"/>
                  </a:lnTo>
                  <a:lnTo>
                    <a:pt x="198113" y="534966"/>
                  </a:lnTo>
                  <a:lnTo>
                    <a:pt x="237232" y="501407"/>
                  </a:lnTo>
                  <a:lnTo>
                    <a:pt x="260096" y="470133"/>
                  </a:lnTo>
                  <a:lnTo>
                    <a:pt x="282795" y="410137"/>
                  </a:lnTo>
                  <a:lnTo>
                    <a:pt x="284009" y="388313"/>
                  </a:lnTo>
                  <a:lnTo>
                    <a:pt x="275256" y="345706"/>
                  </a:lnTo>
                  <a:lnTo>
                    <a:pt x="260054" y="314035"/>
                  </a:lnTo>
                  <a:lnTo>
                    <a:pt x="225551" y="273062"/>
                  </a:lnTo>
                  <a:lnTo>
                    <a:pt x="168946" y="233898"/>
                  </a:lnTo>
                  <a:lnTo>
                    <a:pt x="107083" y="200286"/>
                  </a:lnTo>
                  <a:lnTo>
                    <a:pt x="46052" y="152480"/>
                  </a:lnTo>
                  <a:lnTo>
                    <a:pt x="9983" y="111867"/>
                  </a:lnTo>
                  <a:lnTo>
                    <a:pt x="2102" y="88852"/>
                  </a:lnTo>
                  <a:lnTo>
                    <a:pt x="0" y="76164"/>
                  </a:lnTo>
                  <a:lnTo>
                    <a:pt x="3904" y="55826"/>
                  </a:lnTo>
                  <a:lnTo>
                    <a:pt x="19256" y="31223"/>
                  </a:lnTo>
                  <a:lnTo>
                    <a:pt x="33130" y="17525"/>
                  </a:lnTo>
                  <a:lnTo>
                    <a:pt x="50994" y="7538"/>
                  </a:lnTo>
                  <a:lnTo>
                    <a:pt x="100633" y="0"/>
                  </a:lnTo>
                  <a:lnTo>
                    <a:pt x="146313" y="1034"/>
                  </a:lnTo>
                  <a:lnTo>
                    <a:pt x="181944" y="15118"/>
                  </a:lnTo>
                  <a:lnTo>
                    <a:pt x="199802" y="27525"/>
                  </a:lnTo>
                  <a:lnTo>
                    <a:pt x="212418" y="47077"/>
                  </a:lnTo>
                  <a:lnTo>
                    <a:pt x="234440" y="104274"/>
                  </a:lnTo>
                  <a:lnTo>
                    <a:pt x="237953" y="113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31108" y="835907"/>
              <a:ext cx="227276" cy="480156"/>
            </a:xfrm>
            <a:custGeom>
              <a:avLst/>
              <a:gdLst/>
              <a:ahLst/>
              <a:cxnLst/>
              <a:rect l="0" t="0" r="0" b="0"/>
              <a:pathLst>
                <a:path w="227276" h="480156">
                  <a:moveTo>
                    <a:pt x="195690" y="206414"/>
                  </a:moveTo>
                  <a:lnTo>
                    <a:pt x="211330" y="188433"/>
                  </a:lnTo>
                  <a:lnTo>
                    <a:pt x="219409" y="171516"/>
                  </a:lnTo>
                  <a:lnTo>
                    <a:pt x="224944" y="136672"/>
                  </a:lnTo>
                  <a:lnTo>
                    <a:pt x="215515" y="77473"/>
                  </a:lnTo>
                  <a:lnTo>
                    <a:pt x="212416" y="64302"/>
                  </a:lnTo>
                  <a:lnTo>
                    <a:pt x="199614" y="43427"/>
                  </a:lnTo>
                  <a:lnTo>
                    <a:pt x="162800" y="10962"/>
                  </a:lnTo>
                  <a:lnTo>
                    <a:pt x="139348" y="2563"/>
                  </a:lnTo>
                  <a:lnTo>
                    <a:pt x="114497" y="0"/>
                  </a:lnTo>
                  <a:lnTo>
                    <a:pt x="91753" y="2760"/>
                  </a:lnTo>
                  <a:lnTo>
                    <a:pt x="59219" y="16480"/>
                  </a:lnTo>
                  <a:lnTo>
                    <a:pt x="32941" y="40953"/>
                  </a:lnTo>
                  <a:lnTo>
                    <a:pt x="10337" y="76020"/>
                  </a:lnTo>
                  <a:lnTo>
                    <a:pt x="0" y="121635"/>
                  </a:lnTo>
                  <a:lnTo>
                    <a:pt x="2527" y="161017"/>
                  </a:lnTo>
                  <a:lnTo>
                    <a:pt x="16274" y="200502"/>
                  </a:lnTo>
                  <a:lnTo>
                    <a:pt x="31721" y="218604"/>
                  </a:lnTo>
                  <a:lnTo>
                    <a:pt x="40754" y="225069"/>
                  </a:lnTo>
                  <a:lnTo>
                    <a:pt x="63268" y="232252"/>
                  </a:lnTo>
                  <a:lnTo>
                    <a:pt x="87703" y="234275"/>
                  </a:lnTo>
                  <a:lnTo>
                    <a:pt x="121189" y="227667"/>
                  </a:lnTo>
                  <a:lnTo>
                    <a:pt x="142691" y="217419"/>
                  </a:lnTo>
                  <a:lnTo>
                    <a:pt x="168938" y="192907"/>
                  </a:lnTo>
                  <a:lnTo>
                    <a:pt x="202811" y="134517"/>
                  </a:lnTo>
                  <a:lnTo>
                    <a:pt x="219583" y="90956"/>
                  </a:lnTo>
                  <a:lnTo>
                    <a:pt x="222147" y="89668"/>
                  </a:lnTo>
                  <a:lnTo>
                    <a:pt x="224996" y="103834"/>
                  </a:lnTo>
                  <a:lnTo>
                    <a:pt x="226825" y="153352"/>
                  </a:lnTo>
                  <a:lnTo>
                    <a:pt x="227142" y="202520"/>
                  </a:lnTo>
                  <a:lnTo>
                    <a:pt x="227236" y="259852"/>
                  </a:lnTo>
                  <a:lnTo>
                    <a:pt x="227263" y="314404"/>
                  </a:lnTo>
                  <a:lnTo>
                    <a:pt x="227272" y="367613"/>
                  </a:lnTo>
                  <a:lnTo>
                    <a:pt x="227274" y="419253"/>
                  </a:lnTo>
                  <a:lnTo>
                    <a:pt x="227275" y="480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08563" y="747523"/>
              <a:ext cx="1823893" cy="726467"/>
            </a:xfrm>
            <a:custGeom>
              <a:avLst/>
              <a:gdLst/>
              <a:ahLst/>
              <a:cxnLst/>
              <a:rect l="0" t="0" r="0" b="0"/>
              <a:pathLst>
                <a:path w="1823893" h="726467">
                  <a:moveTo>
                    <a:pt x="76162" y="726466"/>
                  </a:moveTo>
                  <a:lnTo>
                    <a:pt x="95290" y="672591"/>
                  </a:lnTo>
                  <a:lnTo>
                    <a:pt x="125965" y="615430"/>
                  </a:lnTo>
                  <a:lnTo>
                    <a:pt x="145098" y="562247"/>
                  </a:lnTo>
                  <a:lnTo>
                    <a:pt x="163734" y="505926"/>
                  </a:lnTo>
                  <a:lnTo>
                    <a:pt x="181425" y="444465"/>
                  </a:lnTo>
                  <a:lnTo>
                    <a:pt x="197822" y="381448"/>
                  </a:lnTo>
                  <a:lnTo>
                    <a:pt x="199947" y="341269"/>
                  </a:lnTo>
                  <a:lnTo>
                    <a:pt x="187667" y="279254"/>
                  </a:lnTo>
                  <a:lnTo>
                    <a:pt x="170813" y="221824"/>
                  </a:lnTo>
                  <a:lnTo>
                    <a:pt x="151271" y="179128"/>
                  </a:lnTo>
                  <a:lnTo>
                    <a:pt x="111073" y="115826"/>
                  </a:lnTo>
                  <a:lnTo>
                    <a:pt x="81975" y="82107"/>
                  </a:lnTo>
                  <a:lnTo>
                    <a:pt x="23106" y="39896"/>
                  </a:lnTo>
                  <a:lnTo>
                    <a:pt x="2278" y="30210"/>
                  </a:lnTo>
                  <a:lnTo>
                    <a:pt x="0" y="27159"/>
                  </a:lnTo>
                  <a:lnTo>
                    <a:pt x="3161" y="25125"/>
                  </a:lnTo>
                  <a:lnTo>
                    <a:pt x="54460" y="21593"/>
                  </a:lnTo>
                  <a:lnTo>
                    <a:pt x="111433" y="21163"/>
                  </a:lnTo>
                  <a:lnTo>
                    <a:pt x="161482" y="21088"/>
                  </a:lnTo>
                  <a:lnTo>
                    <a:pt x="213356" y="21066"/>
                  </a:lnTo>
                  <a:lnTo>
                    <a:pt x="262651" y="21060"/>
                  </a:lnTo>
                  <a:lnTo>
                    <a:pt x="310012" y="21058"/>
                  </a:lnTo>
                  <a:lnTo>
                    <a:pt x="372829" y="21057"/>
                  </a:lnTo>
                  <a:lnTo>
                    <a:pt x="430297" y="21057"/>
                  </a:lnTo>
                  <a:lnTo>
                    <a:pt x="486709" y="21057"/>
                  </a:lnTo>
                  <a:lnTo>
                    <a:pt x="549719" y="13821"/>
                  </a:lnTo>
                  <a:lnTo>
                    <a:pt x="603236" y="11179"/>
                  </a:lnTo>
                  <a:lnTo>
                    <a:pt x="658867" y="10657"/>
                  </a:lnTo>
                  <a:lnTo>
                    <a:pt x="714916" y="10554"/>
                  </a:lnTo>
                  <a:lnTo>
                    <a:pt x="771048" y="10533"/>
                  </a:lnTo>
                  <a:lnTo>
                    <a:pt x="827196" y="10529"/>
                  </a:lnTo>
                  <a:lnTo>
                    <a:pt x="884517" y="10529"/>
                  </a:lnTo>
                  <a:lnTo>
                    <a:pt x="947832" y="10528"/>
                  </a:lnTo>
                  <a:lnTo>
                    <a:pt x="1005746" y="10528"/>
                  </a:lnTo>
                  <a:lnTo>
                    <a:pt x="1062246" y="9358"/>
                  </a:lnTo>
                  <a:lnTo>
                    <a:pt x="1121586" y="2195"/>
                  </a:lnTo>
                  <a:lnTo>
                    <a:pt x="1183697" y="434"/>
                  </a:lnTo>
                  <a:lnTo>
                    <a:pt x="1241026" y="86"/>
                  </a:lnTo>
                  <a:lnTo>
                    <a:pt x="1297410" y="17"/>
                  </a:lnTo>
                  <a:lnTo>
                    <a:pt x="1353608" y="3"/>
                  </a:lnTo>
                  <a:lnTo>
                    <a:pt x="1417005" y="0"/>
                  </a:lnTo>
                  <a:lnTo>
                    <a:pt x="1475801" y="0"/>
                  </a:lnTo>
                  <a:lnTo>
                    <a:pt x="1532476" y="0"/>
                  </a:lnTo>
                  <a:lnTo>
                    <a:pt x="1588731" y="7235"/>
                  </a:lnTo>
                  <a:lnTo>
                    <a:pt x="1644903" y="9878"/>
                  </a:lnTo>
                  <a:lnTo>
                    <a:pt x="1701059" y="10400"/>
                  </a:lnTo>
                  <a:lnTo>
                    <a:pt x="1757212" y="10503"/>
                  </a:lnTo>
                  <a:lnTo>
                    <a:pt x="1795817" y="11691"/>
                  </a:lnTo>
                  <a:lnTo>
                    <a:pt x="182389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4032" y="923332"/>
              <a:ext cx="291347" cy="480686"/>
            </a:xfrm>
            <a:custGeom>
              <a:avLst/>
              <a:gdLst/>
              <a:ahLst/>
              <a:cxnLst/>
              <a:rect l="0" t="0" r="0" b="0"/>
              <a:pathLst>
                <a:path w="291347" h="480686">
                  <a:moveTo>
                    <a:pt x="38662" y="13704"/>
                  </a:moveTo>
                  <a:lnTo>
                    <a:pt x="23021" y="31685"/>
                  </a:lnTo>
                  <a:lnTo>
                    <a:pt x="2564" y="79869"/>
                  </a:lnTo>
                  <a:lnTo>
                    <a:pt x="4291" y="69627"/>
                  </a:lnTo>
                  <a:lnTo>
                    <a:pt x="23337" y="34499"/>
                  </a:lnTo>
                  <a:lnTo>
                    <a:pt x="36140" y="18657"/>
                  </a:lnTo>
                  <a:lnTo>
                    <a:pt x="62091" y="2173"/>
                  </a:lnTo>
                  <a:lnTo>
                    <a:pt x="81830" y="0"/>
                  </a:lnTo>
                  <a:lnTo>
                    <a:pt x="101132" y="4104"/>
                  </a:lnTo>
                  <a:lnTo>
                    <a:pt x="117509" y="13727"/>
                  </a:lnTo>
                  <a:lnTo>
                    <a:pt x="139883" y="43476"/>
                  </a:lnTo>
                  <a:lnTo>
                    <a:pt x="159998" y="95451"/>
                  </a:lnTo>
                  <a:lnTo>
                    <a:pt x="175237" y="153897"/>
                  </a:lnTo>
                  <a:lnTo>
                    <a:pt x="182854" y="204201"/>
                  </a:lnTo>
                  <a:lnTo>
                    <a:pt x="181991" y="253031"/>
                  </a:lnTo>
                  <a:lnTo>
                    <a:pt x="174327" y="300255"/>
                  </a:lnTo>
                  <a:lnTo>
                    <a:pt x="161256" y="363025"/>
                  </a:lnTo>
                  <a:lnTo>
                    <a:pt x="139004" y="419314"/>
                  </a:lnTo>
                  <a:lnTo>
                    <a:pt x="125762" y="443149"/>
                  </a:lnTo>
                  <a:lnTo>
                    <a:pt x="108959" y="459202"/>
                  </a:lnTo>
                  <a:lnTo>
                    <a:pt x="76648" y="474816"/>
                  </a:lnTo>
                  <a:lnTo>
                    <a:pt x="52035" y="480685"/>
                  </a:lnTo>
                  <a:lnTo>
                    <a:pt x="29398" y="479394"/>
                  </a:lnTo>
                  <a:lnTo>
                    <a:pt x="20788" y="475073"/>
                  </a:lnTo>
                  <a:lnTo>
                    <a:pt x="8101" y="460912"/>
                  </a:lnTo>
                  <a:lnTo>
                    <a:pt x="1683" y="439801"/>
                  </a:lnTo>
                  <a:lnTo>
                    <a:pt x="0" y="415990"/>
                  </a:lnTo>
                  <a:lnTo>
                    <a:pt x="3151" y="393709"/>
                  </a:lnTo>
                  <a:lnTo>
                    <a:pt x="7969" y="385194"/>
                  </a:lnTo>
                  <a:lnTo>
                    <a:pt x="22681" y="372613"/>
                  </a:lnTo>
                  <a:lnTo>
                    <a:pt x="31518" y="369960"/>
                  </a:lnTo>
                  <a:lnTo>
                    <a:pt x="50695" y="370132"/>
                  </a:lnTo>
                  <a:lnTo>
                    <a:pt x="91601" y="380944"/>
                  </a:lnTo>
                  <a:lnTo>
                    <a:pt x="153332" y="417802"/>
                  </a:lnTo>
                  <a:lnTo>
                    <a:pt x="198056" y="452458"/>
                  </a:lnTo>
                  <a:lnTo>
                    <a:pt x="221418" y="457100"/>
                  </a:lnTo>
                  <a:lnTo>
                    <a:pt x="281394" y="447673"/>
                  </a:lnTo>
                  <a:lnTo>
                    <a:pt x="291346" y="445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21720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367580" y="747523"/>
            <a:ext cx="1307074" cy="600125"/>
            <a:chOff x="3367580" y="747523"/>
            <a:chExt cx="1307074" cy="600125"/>
          </a:xfrm>
        </p:grpSpPr>
        <p:sp>
          <p:nvSpPr>
            <p:cNvPr id="8" name="Freeform 7"/>
            <p:cNvSpPr/>
            <p:nvPr/>
          </p:nvSpPr>
          <p:spPr>
            <a:xfrm>
              <a:off x="3527889" y="937036"/>
              <a:ext cx="20215" cy="410612"/>
            </a:xfrm>
            <a:custGeom>
              <a:avLst/>
              <a:gdLst/>
              <a:ahLst/>
              <a:cxnLst/>
              <a:rect l="0" t="0" r="0" b="0"/>
              <a:pathLst>
                <a:path w="20215" h="410612">
                  <a:moveTo>
                    <a:pt x="20214" y="0"/>
                  </a:moveTo>
                  <a:lnTo>
                    <a:pt x="3426" y="62280"/>
                  </a:lnTo>
                  <a:lnTo>
                    <a:pt x="0" y="119450"/>
                  </a:lnTo>
                  <a:lnTo>
                    <a:pt x="4913" y="175543"/>
                  </a:lnTo>
                  <a:lnTo>
                    <a:pt x="8743" y="236060"/>
                  </a:lnTo>
                  <a:lnTo>
                    <a:pt x="9500" y="294287"/>
                  </a:lnTo>
                  <a:lnTo>
                    <a:pt x="9649" y="350849"/>
                  </a:lnTo>
                  <a:lnTo>
                    <a:pt x="9686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67580" y="915979"/>
              <a:ext cx="159467" cy="252773"/>
            </a:xfrm>
            <a:custGeom>
              <a:avLst/>
              <a:gdLst/>
              <a:ahLst/>
              <a:cxnLst/>
              <a:rect l="0" t="0" r="0" b="0"/>
              <a:pathLst>
                <a:path w="159467" h="252773">
                  <a:moveTo>
                    <a:pt x="159466" y="221098"/>
                  </a:moveTo>
                  <a:lnTo>
                    <a:pt x="100850" y="235752"/>
                  </a:lnTo>
                  <a:lnTo>
                    <a:pt x="47845" y="243230"/>
                  </a:lnTo>
                  <a:lnTo>
                    <a:pt x="24459" y="252772"/>
                  </a:lnTo>
                  <a:lnTo>
                    <a:pt x="15649" y="252742"/>
                  </a:lnTo>
                  <a:lnTo>
                    <a:pt x="8606" y="249213"/>
                  </a:lnTo>
                  <a:lnTo>
                    <a:pt x="2741" y="243351"/>
                  </a:lnTo>
                  <a:lnTo>
                    <a:pt x="0" y="235934"/>
                  </a:lnTo>
                  <a:lnTo>
                    <a:pt x="75" y="218333"/>
                  </a:lnTo>
                  <a:lnTo>
                    <a:pt x="9679" y="164972"/>
                  </a:lnTo>
                  <a:lnTo>
                    <a:pt x="17185" y="111616"/>
                  </a:lnTo>
                  <a:lnTo>
                    <a:pt x="29932" y="57186"/>
                  </a:lnTo>
                  <a:lnTo>
                    <a:pt x="4365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82018" y="902338"/>
              <a:ext cx="197755" cy="413725"/>
            </a:xfrm>
            <a:custGeom>
              <a:avLst/>
              <a:gdLst/>
              <a:ahLst/>
              <a:cxnLst/>
              <a:rect l="0" t="0" r="0" b="0"/>
              <a:pathLst>
                <a:path w="197755" h="413725">
                  <a:moveTo>
                    <a:pt x="197754" y="118926"/>
                  </a:moveTo>
                  <a:lnTo>
                    <a:pt x="178626" y="65051"/>
                  </a:lnTo>
                  <a:lnTo>
                    <a:pt x="147951" y="19068"/>
                  </a:lnTo>
                  <a:lnTo>
                    <a:pt x="121776" y="2251"/>
                  </a:lnTo>
                  <a:lnTo>
                    <a:pt x="98865" y="0"/>
                  </a:lnTo>
                  <a:lnTo>
                    <a:pt x="75424" y="4069"/>
                  </a:lnTo>
                  <a:lnTo>
                    <a:pt x="49074" y="19513"/>
                  </a:lnTo>
                  <a:lnTo>
                    <a:pt x="33798" y="32239"/>
                  </a:lnTo>
                  <a:lnTo>
                    <a:pt x="17633" y="63735"/>
                  </a:lnTo>
                  <a:lnTo>
                    <a:pt x="2861" y="109064"/>
                  </a:lnTo>
                  <a:lnTo>
                    <a:pt x="0" y="134820"/>
                  </a:lnTo>
                  <a:lnTo>
                    <a:pt x="4968" y="158745"/>
                  </a:lnTo>
                  <a:lnTo>
                    <a:pt x="9569" y="170039"/>
                  </a:lnTo>
                  <a:lnTo>
                    <a:pt x="24039" y="185706"/>
                  </a:lnTo>
                  <a:lnTo>
                    <a:pt x="32811" y="191522"/>
                  </a:lnTo>
                  <a:lnTo>
                    <a:pt x="73102" y="199707"/>
                  </a:lnTo>
                  <a:lnTo>
                    <a:pt x="95950" y="195383"/>
                  </a:lnTo>
                  <a:lnTo>
                    <a:pt x="121966" y="179794"/>
                  </a:lnTo>
                  <a:lnTo>
                    <a:pt x="151718" y="153566"/>
                  </a:lnTo>
                  <a:lnTo>
                    <a:pt x="167476" y="127240"/>
                  </a:lnTo>
                  <a:lnTo>
                    <a:pt x="171719" y="125638"/>
                  </a:lnTo>
                  <a:lnTo>
                    <a:pt x="175718" y="129250"/>
                  </a:lnTo>
                  <a:lnTo>
                    <a:pt x="179554" y="136337"/>
                  </a:lnTo>
                  <a:lnTo>
                    <a:pt x="185710" y="181333"/>
                  </a:lnTo>
                  <a:lnTo>
                    <a:pt x="186926" y="238401"/>
                  </a:lnTo>
                  <a:lnTo>
                    <a:pt x="192756" y="300063"/>
                  </a:lnTo>
                  <a:lnTo>
                    <a:pt x="196767" y="363370"/>
                  </a:lnTo>
                  <a:lnTo>
                    <a:pt x="197754" y="4137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76887" y="881733"/>
              <a:ext cx="334596" cy="448134"/>
            </a:xfrm>
            <a:custGeom>
              <a:avLst/>
              <a:gdLst/>
              <a:ahLst/>
              <a:cxnLst/>
              <a:rect l="0" t="0" r="0" b="0"/>
              <a:pathLst>
                <a:path w="334596" h="448134">
                  <a:moveTo>
                    <a:pt x="29268" y="23717"/>
                  </a:moveTo>
                  <a:lnTo>
                    <a:pt x="18090" y="40485"/>
                  </a:lnTo>
                  <a:lnTo>
                    <a:pt x="6393" y="96043"/>
                  </a:lnTo>
                  <a:lnTo>
                    <a:pt x="3489" y="107029"/>
                  </a:lnTo>
                  <a:lnTo>
                    <a:pt x="1554" y="109674"/>
                  </a:lnTo>
                  <a:lnTo>
                    <a:pt x="263" y="106758"/>
                  </a:lnTo>
                  <a:lnTo>
                    <a:pt x="0" y="92210"/>
                  </a:lnTo>
                  <a:lnTo>
                    <a:pt x="3782" y="74046"/>
                  </a:lnTo>
                  <a:lnTo>
                    <a:pt x="37131" y="22051"/>
                  </a:lnTo>
                  <a:lnTo>
                    <a:pt x="53820" y="8159"/>
                  </a:lnTo>
                  <a:lnTo>
                    <a:pt x="63183" y="2816"/>
                  </a:lnTo>
                  <a:lnTo>
                    <a:pt x="82946" y="0"/>
                  </a:lnTo>
                  <a:lnTo>
                    <a:pt x="102258" y="3818"/>
                  </a:lnTo>
                  <a:lnTo>
                    <a:pt x="118640" y="13313"/>
                  </a:lnTo>
                  <a:lnTo>
                    <a:pt x="141016" y="37402"/>
                  </a:lnTo>
                  <a:lnTo>
                    <a:pt x="168983" y="97694"/>
                  </a:lnTo>
                  <a:lnTo>
                    <a:pt x="175149" y="147991"/>
                  </a:lnTo>
                  <a:lnTo>
                    <a:pt x="176367" y="202986"/>
                  </a:lnTo>
                  <a:lnTo>
                    <a:pt x="176608" y="264499"/>
                  </a:lnTo>
                  <a:lnTo>
                    <a:pt x="168250" y="323400"/>
                  </a:lnTo>
                  <a:lnTo>
                    <a:pt x="151917" y="380943"/>
                  </a:lnTo>
                  <a:lnTo>
                    <a:pt x="135928" y="407462"/>
                  </a:lnTo>
                  <a:lnTo>
                    <a:pt x="116373" y="430138"/>
                  </a:lnTo>
                  <a:lnTo>
                    <a:pt x="90172" y="446085"/>
                  </a:lnTo>
                  <a:lnTo>
                    <a:pt x="67255" y="448133"/>
                  </a:lnTo>
                  <a:lnTo>
                    <a:pt x="43812" y="443973"/>
                  </a:lnTo>
                  <a:lnTo>
                    <a:pt x="25593" y="434326"/>
                  </a:lnTo>
                  <a:lnTo>
                    <a:pt x="12817" y="419120"/>
                  </a:lnTo>
                  <a:lnTo>
                    <a:pt x="7772" y="410151"/>
                  </a:lnTo>
                  <a:lnTo>
                    <a:pt x="5286" y="390828"/>
                  </a:lnTo>
                  <a:lnTo>
                    <a:pt x="9251" y="371711"/>
                  </a:lnTo>
                  <a:lnTo>
                    <a:pt x="18812" y="355416"/>
                  </a:lnTo>
                  <a:lnTo>
                    <a:pt x="42938" y="333088"/>
                  </a:lnTo>
                  <a:lnTo>
                    <a:pt x="52419" y="329400"/>
                  </a:lnTo>
                  <a:lnTo>
                    <a:pt x="72313" y="328422"/>
                  </a:lnTo>
                  <a:lnTo>
                    <a:pt x="134635" y="343643"/>
                  </a:lnTo>
                  <a:lnTo>
                    <a:pt x="188666" y="373253"/>
                  </a:lnTo>
                  <a:lnTo>
                    <a:pt x="250495" y="410254"/>
                  </a:lnTo>
                  <a:lnTo>
                    <a:pt x="287580" y="419787"/>
                  </a:lnTo>
                  <a:lnTo>
                    <a:pt x="334595" y="4238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48228" y="747523"/>
              <a:ext cx="526426" cy="31586"/>
            </a:xfrm>
            <a:custGeom>
              <a:avLst/>
              <a:gdLst/>
              <a:ahLst/>
              <a:cxnLst/>
              <a:rect l="0" t="0" r="0" b="0"/>
              <a:pathLst>
                <a:path w="526426" h="31586">
                  <a:moveTo>
                    <a:pt x="0" y="0"/>
                  </a:moveTo>
                  <a:lnTo>
                    <a:pt x="58616" y="0"/>
                  </a:lnTo>
                  <a:lnTo>
                    <a:pt x="118333" y="8333"/>
                  </a:lnTo>
                  <a:lnTo>
                    <a:pt x="172463" y="10095"/>
                  </a:lnTo>
                  <a:lnTo>
                    <a:pt x="228215" y="10443"/>
                  </a:lnTo>
                  <a:lnTo>
                    <a:pt x="287408" y="10511"/>
                  </a:lnTo>
                  <a:lnTo>
                    <a:pt x="343901" y="16114"/>
                  </a:lnTo>
                  <a:lnTo>
                    <a:pt x="398430" y="20081"/>
                  </a:lnTo>
                  <a:lnTo>
                    <a:pt x="461194" y="23984"/>
                  </a:lnTo>
                  <a:lnTo>
                    <a:pt x="498518" y="29333"/>
                  </a:lnTo>
                  <a:lnTo>
                    <a:pt x="526425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770851" y="334216"/>
            <a:ext cx="362531" cy="374148"/>
          </a:xfrm>
          <a:custGeom>
            <a:avLst/>
            <a:gdLst/>
            <a:ahLst/>
            <a:cxnLst/>
            <a:rect l="0" t="0" r="0" b="0"/>
            <a:pathLst>
              <a:path w="362531" h="374148">
                <a:moveTo>
                  <a:pt x="135014" y="297493"/>
                </a:moveTo>
                <a:lnTo>
                  <a:pt x="76397" y="282839"/>
                </a:lnTo>
                <a:lnTo>
                  <a:pt x="47196" y="267155"/>
                </a:lnTo>
                <a:lnTo>
                  <a:pt x="23726" y="242101"/>
                </a:lnTo>
                <a:lnTo>
                  <a:pt x="7543" y="206861"/>
                </a:lnTo>
                <a:lnTo>
                  <a:pt x="0" y="153032"/>
                </a:lnTo>
                <a:lnTo>
                  <a:pt x="1033" y="112490"/>
                </a:lnTo>
                <a:lnTo>
                  <a:pt x="21158" y="66757"/>
                </a:lnTo>
                <a:lnTo>
                  <a:pt x="35278" y="46375"/>
                </a:lnTo>
                <a:lnTo>
                  <a:pt x="62959" y="22917"/>
                </a:lnTo>
                <a:lnTo>
                  <a:pt x="114173" y="0"/>
                </a:lnTo>
                <a:lnTo>
                  <a:pt x="156785" y="77"/>
                </a:lnTo>
                <a:lnTo>
                  <a:pt x="195277" y="13098"/>
                </a:lnTo>
                <a:lnTo>
                  <a:pt x="246960" y="46864"/>
                </a:lnTo>
                <a:lnTo>
                  <a:pt x="297371" y="92133"/>
                </a:lnTo>
                <a:lnTo>
                  <a:pt x="326381" y="143372"/>
                </a:lnTo>
                <a:lnTo>
                  <a:pt x="347380" y="196470"/>
                </a:lnTo>
                <a:lnTo>
                  <a:pt x="361623" y="253188"/>
                </a:lnTo>
                <a:lnTo>
                  <a:pt x="362530" y="313265"/>
                </a:lnTo>
                <a:lnTo>
                  <a:pt x="356625" y="336088"/>
                </a:lnTo>
                <a:lnTo>
                  <a:pt x="346202" y="354031"/>
                </a:lnTo>
                <a:lnTo>
                  <a:pt x="330651" y="366685"/>
                </a:lnTo>
                <a:lnTo>
                  <a:pt x="321591" y="371697"/>
                </a:lnTo>
                <a:lnTo>
                  <a:pt x="302165" y="374147"/>
                </a:lnTo>
                <a:lnTo>
                  <a:pt x="248316" y="364346"/>
                </a:lnTo>
                <a:lnTo>
                  <a:pt x="188893" y="358272"/>
                </a:lnTo>
                <a:lnTo>
                  <a:pt x="149028" y="352547"/>
                </a:lnTo>
                <a:lnTo>
                  <a:pt x="113957" y="3501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208247" y="621181"/>
            <a:ext cx="76645" cy="61270"/>
            <a:chOff x="3208247" y="621181"/>
            <a:chExt cx="76645" cy="61270"/>
          </a:xfrm>
        </p:grpSpPr>
        <p:sp>
          <p:nvSpPr>
            <p:cNvPr id="15" name="Freeform 14"/>
            <p:cNvSpPr/>
            <p:nvPr/>
          </p:nvSpPr>
          <p:spPr>
            <a:xfrm>
              <a:off x="3226659" y="631709"/>
              <a:ext cx="26647" cy="34849"/>
            </a:xfrm>
            <a:custGeom>
              <a:avLst/>
              <a:gdLst/>
              <a:ahLst/>
              <a:cxnLst/>
              <a:rect l="0" t="0" r="0" b="0"/>
              <a:pathLst>
                <a:path w="26647" h="34849">
                  <a:moveTo>
                    <a:pt x="5589" y="0"/>
                  </a:moveTo>
                  <a:lnTo>
                    <a:pt x="0" y="16768"/>
                  </a:lnTo>
                  <a:lnTo>
                    <a:pt x="1863" y="22877"/>
                  </a:lnTo>
                  <a:lnTo>
                    <a:pt x="6615" y="28120"/>
                  </a:lnTo>
                  <a:lnTo>
                    <a:pt x="17743" y="34725"/>
                  </a:lnTo>
                  <a:lnTo>
                    <a:pt x="20711" y="34848"/>
                  </a:lnTo>
                  <a:lnTo>
                    <a:pt x="26646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8247" y="621181"/>
              <a:ext cx="76645" cy="61270"/>
            </a:xfrm>
            <a:custGeom>
              <a:avLst/>
              <a:gdLst/>
              <a:ahLst/>
              <a:cxnLst/>
              <a:rect l="0" t="0" r="0" b="0"/>
              <a:pathLst>
                <a:path w="76645" h="61270">
                  <a:moveTo>
                    <a:pt x="24001" y="0"/>
                  </a:moveTo>
                  <a:lnTo>
                    <a:pt x="8360" y="17981"/>
                  </a:lnTo>
                  <a:lnTo>
                    <a:pt x="282" y="34897"/>
                  </a:lnTo>
                  <a:lnTo>
                    <a:pt x="0" y="43152"/>
                  </a:lnTo>
                  <a:lnTo>
                    <a:pt x="5925" y="58563"/>
                  </a:lnTo>
                  <a:lnTo>
                    <a:pt x="13120" y="61269"/>
                  </a:lnTo>
                  <a:lnTo>
                    <a:pt x="33593" y="58036"/>
                  </a:lnTo>
                  <a:lnTo>
                    <a:pt x="76644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2926922" y="1484518"/>
            <a:ext cx="22076" cy="10986"/>
          </a:xfrm>
          <a:custGeom>
            <a:avLst/>
            <a:gdLst/>
            <a:ahLst/>
            <a:cxnLst/>
            <a:rect l="0" t="0" r="0" b="0"/>
            <a:pathLst>
              <a:path w="22076" h="10986">
                <a:moveTo>
                  <a:pt x="22075" y="10985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422843" y="324267"/>
            <a:ext cx="276208" cy="363415"/>
          </a:xfrm>
          <a:custGeom>
            <a:avLst/>
            <a:gdLst/>
            <a:ahLst/>
            <a:cxnLst/>
            <a:rect l="0" t="0" r="0" b="0"/>
            <a:pathLst>
              <a:path w="276208" h="363415">
                <a:moveTo>
                  <a:pt x="93675" y="349556"/>
                </a:moveTo>
                <a:lnTo>
                  <a:pt x="71318" y="349556"/>
                </a:lnTo>
                <a:lnTo>
                  <a:pt x="40647" y="338378"/>
                </a:lnTo>
                <a:lnTo>
                  <a:pt x="26043" y="323531"/>
                </a:lnTo>
                <a:lnTo>
                  <a:pt x="11245" y="292322"/>
                </a:lnTo>
                <a:lnTo>
                  <a:pt x="2571" y="250320"/>
                </a:lnTo>
                <a:lnTo>
                  <a:pt x="0" y="197710"/>
                </a:lnTo>
                <a:lnTo>
                  <a:pt x="5478" y="140788"/>
                </a:lnTo>
                <a:lnTo>
                  <a:pt x="18799" y="89997"/>
                </a:lnTo>
                <a:lnTo>
                  <a:pt x="27641" y="62231"/>
                </a:lnTo>
                <a:lnTo>
                  <a:pt x="52382" y="25342"/>
                </a:lnTo>
                <a:lnTo>
                  <a:pt x="59127" y="17600"/>
                </a:lnTo>
                <a:lnTo>
                  <a:pt x="90977" y="1115"/>
                </a:lnTo>
                <a:lnTo>
                  <a:pt x="135639" y="0"/>
                </a:lnTo>
                <a:lnTo>
                  <a:pt x="174739" y="7078"/>
                </a:lnTo>
                <a:lnTo>
                  <a:pt x="202962" y="22174"/>
                </a:lnTo>
                <a:lnTo>
                  <a:pt x="226142" y="47053"/>
                </a:lnTo>
                <a:lnTo>
                  <a:pt x="253680" y="100364"/>
                </a:lnTo>
                <a:lnTo>
                  <a:pt x="274499" y="148125"/>
                </a:lnTo>
                <a:lnTo>
                  <a:pt x="276207" y="173074"/>
                </a:lnTo>
                <a:lnTo>
                  <a:pt x="267771" y="232807"/>
                </a:lnTo>
                <a:lnTo>
                  <a:pt x="253670" y="282951"/>
                </a:lnTo>
                <a:lnTo>
                  <a:pt x="222874" y="324075"/>
                </a:lnTo>
                <a:lnTo>
                  <a:pt x="186916" y="351715"/>
                </a:lnTo>
                <a:lnTo>
                  <a:pt x="166701" y="361434"/>
                </a:lnTo>
                <a:lnTo>
                  <a:pt x="146018" y="363414"/>
                </a:lnTo>
                <a:lnTo>
                  <a:pt x="83146" y="34955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738031" y="705409"/>
            <a:ext cx="1200250" cy="2363803"/>
            <a:chOff x="5738031" y="705409"/>
            <a:chExt cx="1200250" cy="2363803"/>
          </a:xfrm>
        </p:grpSpPr>
        <p:sp>
          <p:nvSpPr>
            <p:cNvPr id="20" name="Freeform 19"/>
            <p:cNvSpPr/>
            <p:nvPr/>
          </p:nvSpPr>
          <p:spPr>
            <a:xfrm>
              <a:off x="6237532" y="1189720"/>
              <a:ext cx="142738" cy="305327"/>
            </a:xfrm>
            <a:custGeom>
              <a:avLst/>
              <a:gdLst/>
              <a:ahLst/>
              <a:cxnLst/>
              <a:rect l="0" t="0" r="0" b="0"/>
              <a:pathLst>
                <a:path w="142738" h="305327">
                  <a:moveTo>
                    <a:pt x="142737" y="0"/>
                  </a:moveTo>
                  <a:lnTo>
                    <a:pt x="80645" y="14654"/>
                  </a:lnTo>
                  <a:lnTo>
                    <a:pt x="31599" y="43839"/>
                  </a:lnTo>
                  <a:lnTo>
                    <a:pt x="13014" y="58868"/>
                  </a:lnTo>
                  <a:lnTo>
                    <a:pt x="3194" y="79586"/>
                  </a:lnTo>
                  <a:lnTo>
                    <a:pt x="0" y="107901"/>
                  </a:lnTo>
                  <a:lnTo>
                    <a:pt x="4778" y="169881"/>
                  </a:lnTo>
                  <a:lnTo>
                    <a:pt x="10452" y="216272"/>
                  </a:lnTo>
                  <a:lnTo>
                    <a:pt x="20223" y="271661"/>
                  </a:lnTo>
                  <a:lnTo>
                    <a:pt x="26924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131574" y="1210777"/>
              <a:ext cx="301338" cy="579068"/>
            </a:xfrm>
            <a:custGeom>
              <a:avLst/>
              <a:gdLst/>
              <a:ahLst/>
              <a:cxnLst/>
              <a:rect l="0" t="0" r="0" b="0"/>
              <a:pathLst>
                <a:path w="301338" h="579068">
                  <a:moveTo>
                    <a:pt x="48654" y="579067"/>
                  </a:moveTo>
                  <a:lnTo>
                    <a:pt x="24607" y="569492"/>
                  </a:lnTo>
                  <a:lnTo>
                    <a:pt x="10280" y="558824"/>
                  </a:lnTo>
                  <a:lnTo>
                    <a:pt x="2353" y="536925"/>
                  </a:lnTo>
                  <a:lnTo>
                    <a:pt x="0" y="510034"/>
                  </a:lnTo>
                  <a:lnTo>
                    <a:pt x="2853" y="486385"/>
                  </a:lnTo>
                  <a:lnTo>
                    <a:pt x="11140" y="467295"/>
                  </a:lnTo>
                  <a:lnTo>
                    <a:pt x="43844" y="410042"/>
                  </a:lnTo>
                  <a:lnTo>
                    <a:pt x="90345" y="347390"/>
                  </a:lnTo>
                  <a:lnTo>
                    <a:pt x="141178" y="284265"/>
                  </a:lnTo>
                  <a:lnTo>
                    <a:pt x="176635" y="230976"/>
                  </a:lnTo>
                  <a:lnTo>
                    <a:pt x="216401" y="172876"/>
                  </a:lnTo>
                  <a:lnTo>
                    <a:pt x="252111" y="123198"/>
                  </a:lnTo>
                  <a:lnTo>
                    <a:pt x="280262" y="67402"/>
                  </a:lnTo>
                  <a:lnTo>
                    <a:pt x="291971" y="43994"/>
                  </a:lnTo>
                  <a:lnTo>
                    <a:pt x="30133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526895" y="1189720"/>
              <a:ext cx="148173" cy="185036"/>
            </a:xfrm>
            <a:custGeom>
              <a:avLst/>
              <a:gdLst/>
              <a:ahLst/>
              <a:cxnLst/>
              <a:rect l="0" t="0" r="0" b="0"/>
              <a:pathLst>
                <a:path w="148173" h="185036">
                  <a:moveTo>
                    <a:pt x="85001" y="0"/>
                  </a:moveTo>
                  <a:lnTo>
                    <a:pt x="46628" y="29308"/>
                  </a:lnTo>
                  <a:lnTo>
                    <a:pt x="18366" y="80442"/>
                  </a:lnTo>
                  <a:lnTo>
                    <a:pt x="787" y="121580"/>
                  </a:lnTo>
                  <a:lnTo>
                    <a:pt x="0" y="145283"/>
                  </a:lnTo>
                  <a:lnTo>
                    <a:pt x="3767" y="155347"/>
                  </a:lnTo>
                  <a:lnTo>
                    <a:pt x="17311" y="172768"/>
                  </a:lnTo>
                  <a:lnTo>
                    <a:pt x="38150" y="182071"/>
                  </a:lnTo>
                  <a:lnTo>
                    <a:pt x="63008" y="185035"/>
                  </a:lnTo>
                  <a:lnTo>
                    <a:pt x="89655" y="182453"/>
                  </a:lnTo>
                  <a:lnTo>
                    <a:pt x="110856" y="174287"/>
                  </a:lnTo>
                  <a:lnTo>
                    <a:pt x="132826" y="162775"/>
                  </a:lnTo>
                  <a:lnTo>
                    <a:pt x="148172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637752" y="1252891"/>
              <a:ext cx="79430" cy="610654"/>
            </a:xfrm>
            <a:custGeom>
              <a:avLst/>
              <a:gdLst/>
              <a:ahLst/>
              <a:cxnLst/>
              <a:rect l="0" t="0" r="0" b="0"/>
              <a:pathLst>
                <a:path w="79430" h="610654">
                  <a:moveTo>
                    <a:pt x="79429" y="0"/>
                  </a:moveTo>
                  <a:lnTo>
                    <a:pt x="62661" y="5589"/>
                  </a:lnTo>
                  <a:lnTo>
                    <a:pt x="48190" y="20811"/>
                  </a:lnTo>
                  <a:lnTo>
                    <a:pt x="35129" y="45514"/>
                  </a:lnTo>
                  <a:lnTo>
                    <a:pt x="22370" y="96544"/>
                  </a:lnTo>
                  <a:lnTo>
                    <a:pt x="14346" y="156894"/>
                  </a:lnTo>
                  <a:lnTo>
                    <a:pt x="7432" y="213875"/>
                  </a:lnTo>
                  <a:lnTo>
                    <a:pt x="0" y="270191"/>
                  </a:lnTo>
                  <a:lnTo>
                    <a:pt x="4251" y="326375"/>
                  </a:lnTo>
                  <a:lnTo>
                    <a:pt x="5437" y="382534"/>
                  </a:lnTo>
                  <a:lnTo>
                    <a:pt x="6842" y="439857"/>
                  </a:lnTo>
                  <a:lnTo>
                    <a:pt x="12949" y="489206"/>
                  </a:lnTo>
                  <a:lnTo>
                    <a:pt x="16448" y="539704"/>
                  </a:lnTo>
                  <a:lnTo>
                    <a:pt x="24397" y="589922"/>
                  </a:lnTo>
                  <a:lnTo>
                    <a:pt x="26786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01202" y="2084642"/>
              <a:ext cx="136871" cy="305328"/>
            </a:xfrm>
            <a:custGeom>
              <a:avLst/>
              <a:gdLst/>
              <a:ahLst/>
              <a:cxnLst/>
              <a:rect l="0" t="0" r="0" b="0"/>
              <a:pathLst>
                <a:path w="136871" h="305328">
                  <a:moveTo>
                    <a:pt x="136870" y="0"/>
                  </a:moveTo>
                  <a:lnTo>
                    <a:pt x="109359" y="63428"/>
                  </a:lnTo>
                  <a:lnTo>
                    <a:pt x="86617" y="126365"/>
                  </a:lnTo>
                  <a:lnTo>
                    <a:pt x="61131" y="184577"/>
                  </a:lnTo>
                  <a:lnTo>
                    <a:pt x="30854" y="244625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01202" y="2105699"/>
              <a:ext cx="305327" cy="189514"/>
            </a:xfrm>
            <a:custGeom>
              <a:avLst/>
              <a:gdLst/>
              <a:ahLst/>
              <a:cxnLst/>
              <a:rect l="0" t="0" r="0" b="0"/>
              <a:pathLst>
                <a:path w="305327" h="189514">
                  <a:moveTo>
                    <a:pt x="0" y="0"/>
                  </a:moveTo>
                  <a:lnTo>
                    <a:pt x="58617" y="34898"/>
                  </a:lnTo>
                  <a:lnTo>
                    <a:pt x="115214" y="64878"/>
                  </a:lnTo>
                  <a:lnTo>
                    <a:pt x="170598" y="102315"/>
                  </a:lnTo>
                  <a:lnTo>
                    <a:pt x="216583" y="129915"/>
                  </a:lnTo>
                  <a:lnTo>
                    <a:pt x="273146" y="173216"/>
                  </a:lnTo>
                  <a:lnTo>
                    <a:pt x="30532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73268" y="1947772"/>
              <a:ext cx="449199" cy="476572"/>
            </a:xfrm>
            <a:custGeom>
              <a:avLst/>
              <a:gdLst/>
              <a:ahLst/>
              <a:cxnLst/>
              <a:rect l="0" t="0" r="0" b="0"/>
              <a:pathLst>
                <a:path w="449199" h="476572">
                  <a:moveTo>
                    <a:pt x="185985" y="0"/>
                  </a:moveTo>
                  <a:lnTo>
                    <a:pt x="221903" y="55044"/>
                  </a:lnTo>
                  <a:lnTo>
                    <a:pt x="250695" y="114512"/>
                  </a:lnTo>
                  <a:lnTo>
                    <a:pt x="265145" y="176820"/>
                  </a:lnTo>
                  <a:lnTo>
                    <a:pt x="267542" y="239824"/>
                  </a:lnTo>
                  <a:lnTo>
                    <a:pt x="261363" y="294237"/>
                  </a:lnTo>
                  <a:lnTo>
                    <a:pt x="245406" y="356508"/>
                  </a:lnTo>
                  <a:lnTo>
                    <a:pt x="214751" y="407030"/>
                  </a:lnTo>
                  <a:lnTo>
                    <a:pt x="183980" y="439965"/>
                  </a:lnTo>
                  <a:lnTo>
                    <a:pt x="144577" y="463892"/>
                  </a:lnTo>
                  <a:lnTo>
                    <a:pt x="97547" y="476571"/>
                  </a:lnTo>
                  <a:lnTo>
                    <a:pt x="67911" y="475801"/>
                  </a:lnTo>
                  <a:lnTo>
                    <a:pt x="42261" y="465321"/>
                  </a:lnTo>
                  <a:lnTo>
                    <a:pt x="21503" y="448965"/>
                  </a:lnTo>
                  <a:lnTo>
                    <a:pt x="8377" y="429997"/>
                  </a:lnTo>
                  <a:lnTo>
                    <a:pt x="0" y="393998"/>
                  </a:lnTo>
                  <a:lnTo>
                    <a:pt x="7399" y="370472"/>
                  </a:lnTo>
                  <a:lnTo>
                    <a:pt x="40745" y="326773"/>
                  </a:lnTo>
                  <a:lnTo>
                    <a:pt x="63722" y="314858"/>
                  </a:lnTo>
                  <a:lnTo>
                    <a:pt x="89532" y="310732"/>
                  </a:lnTo>
                  <a:lnTo>
                    <a:pt x="129200" y="316156"/>
                  </a:lnTo>
                  <a:lnTo>
                    <a:pt x="191029" y="344895"/>
                  </a:lnTo>
                  <a:lnTo>
                    <a:pt x="245950" y="371027"/>
                  </a:lnTo>
                  <a:lnTo>
                    <a:pt x="301859" y="388667"/>
                  </a:lnTo>
                  <a:lnTo>
                    <a:pt x="357963" y="403417"/>
                  </a:lnTo>
                  <a:lnTo>
                    <a:pt x="416689" y="421116"/>
                  </a:lnTo>
                  <a:lnTo>
                    <a:pt x="44919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738031" y="2495262"/>
              <a:ext cx="1200250" cy="52635"/>
            </a:xfrm>
            <a:custGeom>
              <a:avLst/>
              <a:gdLst/>
              <a:ahLst/>
              <a:cxnLst/>
              <a:rect l="0" t="0" r="0" b="0"/>
              <a:pathLst>
                <a:path w="1200250" h="52635">
                  <a:moveTo>
                    <a:pt x="0" y="21048"/>
                  </a:moveTo>
                  <a:lnTo>
                    <a:pt x="28726" y="13813"/>
                  </a:lnTo>
                  <a:lnTo>
                    <a:pt x="88992" y="8051"/>
                  </a:lnTo>
                  <a:lnTo>
                    <a:pt x="137112" y="2379"/>
                  </a:lnTo>
                  <a:lnTo>
                    <a:pt x="193874" y="699"/>
                  </a:lnTo>
                  <a:lnTo>
                    <a:pt x="254975" y="131"/>
                  </a:lnTo>
                  <a:lnTo>
                    <a:pt x="313274" y="19"/>
                  </a:lnTo>
                  <a:lnTo>
                    <a:pt x="362793" y="0"/>
                  </a:lnTo>
                  <a:lnTo>
                    <a:pt x="415680" y="1164"/>
                  </a:lnTo>
                  <a:lnTo>
                    <a:pt x="474115" y="7228"/>
                  </a:lnTo>
                  <a:lnTo>
                    <a:pt x="530163" y="9544"/>
                  </a:lnTo>
                  <a:lnTo>
                    <a:pt x="590703" y="10231"/>
                  </a:lnTo>
                  <a:lnTo>
                    <a:pt x="653095" y="11604"/>
                  </a:lnTo>
                  <a:lnTo>
                    <a:pt x="714865" y="17730"/>
                  </a:lnTo>
                  <a:lnTo>
                    <a:pt x="770732" y="20065"/>
                  </a:lnTo>
                  <a:lnTo>
                    <a:pt x="824330" y="20757"/>
                  </a:lnTo>
                  <a:lnTo>
                    <a:pt x="877255" y="20962"/>
                  </a:lnTo>
                  <a:lnTo>
                    <a:pt x="929982" y="22193"/>
                  </a:lnTo>
                  <a:lnTo>
                    <a:pt x="981479" y="28276"/>
                  </a:lnTo>
                  <a:lnTo>
                    <a:pt x="1041395" y="34045"/>
                  </a:lnTo>
                  <a:lnTo>
                    <a:pt x="1098290" y="40513"/>
                  </a:lnTo>
                  <a:lnTo>
                    <a:pt x="1153419" y="42961"/>
                  </a:lnTo>
                  <a:lnTo>
                    <a:pt x="1200249" y="526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63701" y="2632124"/>
              <a:ext cx="290310" cy="437088"/>
            </a:xfrm>
            <a:custGeom>
              <a:avLst/>
              <a:gdLst/>
              <a:ahLst/>
              <a:cxnLst/>
              <a:rect l="0" t="0" r="0" b="0"/>
              <a:pathLst>
                <a:path w="290310" h="437088">
                  <a:moveTo>
                    <a:pt x="237667" y="0"/>
                  </a:moveTo>
                  <a:lnTo>
                    <a:pt x="215309" y="0"/>
                  </a:lnTo>
                  <a:lnTo>
                    <a:pt x="184639" y="11178"/>
                  </a:lnTo>
                  <a:lnTo>
                    <a:pt x="147736" y="29308"/>
                  </a:lnTo>
                  <a:lnTo>
                    <a:pt x="127117" y="48901"/>
                  </a:lnTo>
                  <a:lnTo>
                    <a:pt x="112495" y="73206"/>
                  </a:lnTo>
                  <a:lnTo>
                    <a:pt x="105995" y="99607"/>
                  </a:lnTo>
                  <a:lnTo>
                    <a:pt x="107926" y="151956"/>
                  </a:lnTo>
                  <a:lnTo>
                    <a:pt x="120228" y="207311"/>
                  </a:lnTo>
                  <a:lnTo>
                    <a:pt x="145050" y="262783"/>
                  </a:lnTo>
                  <a:lnTo>
                    <a:pt x="159017" y="322053"/>
                  </a:lnTo>
                  <a:lnTo>
                    <a:pt x="160162" y="370464"/>
                  </a:lnTo>
                  <a:lnTo>
                    <a:pt x="146722" y="406905"/>
                  </a:lnTo>
                  <a:lnTo>
                    <a:pt x="134466" y="424952"/>
                  </a:lnTo>
                  <a:lnTo>
                    <a:pt x="125582" y="430700"/>
                  </a:lnTo>
                  <a:lnTo>
                    <a:pt x="103233" y="437087"/>
                  </a:lnTo>
                  <a:lnTo>
                    <a:pt x="64343" y="435094"/>
                  </a:lnTo>
                  <a:lnTo>
                    <a:pt x="43261" y="426952"/>
                  </a:lnTo>
                  <a:lnTo>
                    <a:pt x="10663" y="402661"/>
                  </a:lnTo>
                  <a:lnTo>
                    <a:pt x="2245" y="382901"/>
                  </a:lnTo>
                  <a:lnTo>
                    <a:pt x="0" y="371081"/>
                  </a:lnTo>
                  <a:lnTo>
                    <a:pt x="3746" y="345469"/>
                  </a:lnTo>
                  <a:lnTo>
                    <a:pt x="24455" y="286566"/>
                  </a:lnTo>
                  <a:lnTo>
                    <a:pt x="69467" y="223634"/>
                  </a:lnTo>
                  <a:lnTo>
                    <a:pt x="119680" y="162540"/>
                  </a:lnTo>
                  <a:lnTo>
                    <a:pt x="177920" y="101955"/>
                  </a:lnTo>
                  <a:lnTo>
                    <a:pt x="218678" y="66704"/>
                  </a:lnTo>
                  <a:lnTo>
                    <a:pt x="266405" y="43041"/>
                  </a:lnTo>
                  <a:lnTo>
                    <a:pt x="290309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17098" y="705409"/>
              <a:ext cx="28548" cy="242156"/>
            </a:xfrm>
            <a:custGeom>
              <a:avLst/>
              <a:gdLst/>
              <a:ahLst/>
              <a:cxnLst/>
              <a:rect l="0" t="0" r="0" b="0"/>
              <a:pathLst>
                <a:path w="28548" h="242156">
                  <a:moveTo>
                    <a:pt x="0" y="242155"/>
                  </a:moveTo>
                  <a:lnTo>
                    <a:pt x="5590" y="183538"/>
                  </a:lnTo>
                  <a:lnTo>
                    <a:pt x="17959" y="129364"/>
                  </a:lnTo>
                  <a:lnTo>
                    <a:pt x="28547" y="73603"/>
                  </a:lnTo>
                  <a:lnTo>
                    <a:pt x="27566" y="3467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69699" y="1484518"/>
              <a:ext cx="194456" cy="351715"/>
            </a:xfrm>
            <a:custGeom>
              <a:avLst/>
              <a:gdLst/>
              <a:ahLst/>
              <a:cxnLst/>
              <a:rect l="0" t="0" r="0" b="0"/>
              <a:pathLst>
                <a:path w="194456" h="351715">
                  <a:moveTo>
                    <a:pt x="147399" y="0"/>
                  </a:moveTo>
                  <a:lnTo>
                    <a:pt x="150519" y="42691"/>
                  </a:lnTo>
                  <a:lnTo>
                    <a:pt x="165358" y="96002"/>
                  </a:lnTo>
                  <a:lnTo>
                    <a:pt x="179066" y="148338"/>
                  </a:lnTo>
                  <a:lnTo>
                    <a:pt x="187450" y="203736"/>
                  </a:lnTo>
                  <a:lnTo>
                    <a:pt x="194455" y="262312"/>
                  </a:lnTo>
                  <a:lnTo>
                    <a:pt x="184900" y="305148"/>
                  </a:lnTo>
                  <a:lnTo>
                    <a:pt x="169559" y="336859"/>
                  </a:lnTo>
                  <a:lnTo>
                    <a:pt x="161003" y="343895"/>
                  </a:lnTo>
                  <a:lnTo>
                    <a:pt x="139017" y="351714"/>
                  </a:lnTo>
                  <a:lnTo>
                    <a:pt x="100332" y="350526"/>
                  </a:lnTo>
                  <a:lnTo>
                    <a:pt x="39729" y="339513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6601368" y="1149329"/>
            <a:ext cx="103822" cy="135148"/>
          </a:xfrm>
          <a:custGeom>
            <a:avLst/>
            <a:gdLst/>
            <a:ahLst/>
            <a:cxnLst/>
            <a:rect l="0" t="0" r="0" b="0"/>
            <a:pathLst>
              <a:path w="103822" h="135148">
                <a:moveTo>
                  <a:pt x="94756" y="135147"/>
                </a:moveTo>
                <a:lnTo>
                  <a:pt x="97876" y="92456"/>
                </a:lnTo>
                <a:lnTo>
                  <a:pt x="103821" y="45216"/>
                </a:lnTo>
                <a:lnTo>
                  <a:pt x="99262" y="10235"/>
                </a:lnTo>
                <a:lnTo>
                  <a:pt x="93081" y="3909"/>
                </a:lnTo>
                <a:lnTo>
                  <a:pt x="84280" y="862"/>
                </a:lnTo>
                <a:lnTo>
                  <a:pt x="73734" y="0"/>
                </a:lnTo>
                <a:lnTo>
                  <a:pt x="55778" y="5282"/>
                </a:lnTo>
                <a:lnTo>
                  <a:pt x="25185" y="27737"/>
                </a:lnTo>
                <a:lnTo>
                  <a:pt x="9281" y="53409"/>
                </a:lnTo>
                <a:lnTo>
                  <a:pt x="0" y="8250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864373" y="2642653"/>
            <a:ext cx="428988" cy="494840"/>
            <a:chOff x="5864373" y="2642653"/>
            <a:chExt cx="428988" cy="494840"/>
          </a:xfrm>
        </p:grpSpPr>
        <p:sp>
          <p:nvSpPr>
            <p:cNvPr id="33" name="Freeform 32"/>
            <p:cNvSpPr/>
            <p:nvPr/>
          </p:nvSpPr>
          <p:spPr>
            <a:xfrm>
              <a:off x="5864373" y="2642653"/>
              <a:ext cx="42115" cy="442197"/>
            </a:xfrm>
            <a:custGeom>
              <a:avLst/>
              <a:gdLst/>
              <a:ahLst/>
              <a:cxnLst/>
              <a:rect l="0" t="0" r="0" b="0"/>
              <a:pathLst>
                <a:path w="42115" h="442197">
                  <a:moveTo>
                    <a:pt x="42114" y="0"/>
                  </a:moveTo>
                  <a:lnTo>
                    <a:pt x="38994" y="54144"/>
                  </a:lnTo>
                  <a:lnTo>
                    <a:pt x="33048" y="114680"/>
                  </a:lnTo>
                  <a:lnTo>
                    <a:pt x="26430" y="165650"/>
                  </a:lnTo>
                  <a:lnTo>
                    <a:pt x="22649" y="217797"/>
                  </a:lnTo>
                  <a:lnTo>
                    <a:pt x="21528" y="270293"/>
                  </a:lnTo>
                  <a:lnTo>
                    <a:pt x="15608" y="317302"/>
                  </a:lnTo>
                  <a:lnTo>
                    <a:pt x="6444" y="372046"/>
                  </a:lnTo>
                  <a:lnTo>
                    <a:pt x="2864" y="402830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43357" y="2652681"/>
              <a:ext cx="250004" cy="484812"/>
            </a:xfrm>
            <a:custGeom>
              <a:avLst/>
              <a:gdLst/>
              <a:ahLst/>
              <a:cxnLst/>
              <a:rect l="0" t="0" r="0" b="0"/>
              <a:pathLst>
                <a:path w="250004" h="484812">
                  <a:moveTo>
                    <a:pt x="0" y="168956"/>
                  </a:moveTo>
                  <a:lnTo>
                    <a:pt x="16768" y="157778"/>
                  </a:lnTo>
                  <a:lnTo>
                    <a:pt x="53875" y="107823"/>
                  </a:lnTo>
                  <a:lnTo>
                    <a:pt x="91881" y="50989"/>
                  </a:lnTo>
                  <a:lnTo>
                    <a:pt x="122265" y="5014"/>
                  </a:lnTo>
                  <a:lnTo>
                    <a:pt x="129473" y="0"/>
                  </a:lnTo>
                  <a:lnTo>
                    <a:pt x="136618" y="166"/>
                  </a:lnTo>
                  <a:lnTo>
                    <a:pt x="143721" y="3787"/>
                  </a:lnTo>
                  <a:lnTo>
                    <a:pt x="154733" y="17169"/>
                  </a:lnTo>
                  <a:lnTo>
                    <a:pt x="176224" y="71715"/>
                  </a:lnTo>
                  <a:lnTo>
                    <a:pt x="200883" y="112703"/>
                  </a:lnTo>
                  <a:lnTo>
                    <a:pt x="228284" y="154855"/>
                  </a:lnTo>
                  <a:lnTo>
                    <a:pt x="243635" y="188954"/>
                  </a:lnTo>
                  <a:lnTo>
                    <a:pt x="250003" y="232463"/>
                  </a:lnTo>
                  <a:lnTo>
                    <a:pt x="243749" y="282756"/>
                  </a:lnTo>
                  <a:lnTo>
                    <a:pt x="228129" y="332725"/>
                  </a:lnTo>
                  <a:lnTo>
                    <a:pt x="208450" y="387049"/>
                  </a:lnTo>
                  <a:lnTo>
                    <a:pt x="187231" y="438810"/>
                  </a:lnTo>
                  <a:lnTo>
                    <a:pt x="178985" y="484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3801164" y="582373"/>
            <a:ext cx="231251" cy="123037"/>
          </a:xfrm>
          <a:custGeom>
            <a:avLst/>
            <a:gdLst/>
            <a:ahLst/>
            <a:cxnLst/>
            <a:rect l="0" t="0" r="0" b="0"/>
            <a:pathLst>
              <a:path w="231251" h="123037">
                <a:moveTo>
                  <a:pt x="153388" y="23889"/>
                </a:moveTo>
                <a:lnTo>
                  <a:pt x="148818" y="43206"/>
                </a:lnTo>
                <a:lnTo>
                  <a:pt x="130267" y="72217"/>
                </a:lnTo>
                <a:lnTo>
                  <a:pt x="112669" y="92261"/>
                </a:lnTo>
                <a:lnTo>
                  <a:pt x="77442" y="112098"/>
                </a:lnTo>
                <a:lnTo>
                  <a:pt x="50977" y="115055"/>
                </a:lnTo>
                <a:lnTo>
                  <a:pt x="37369" y="114206"/>
                </a:lnTo>
                <a:lnTo>
                  <a:pt x="25957" y="108960"/>
                </a:lnTo>
                <a:lnTo>
                  <a:pt x="7038" y="90654"/>
                </a:lnTo>
                <a:lnTo>
                  <a:pt x="2227" y="80391"/>
                </a:lnTo>
                <a:lnTo>
                  <a:pt x="0" y="59629"/>
                </a:lnTo>
                <a:lnTo>
                  <a:pt x="6030" y="38703"/>
                </a:lnTo>
                <a:lnTo>
                  <a:pt x="10913" y="28209"/>
                </a:lnTo>
                <a:lnTo>
                  <a:pt x="25698" y="13430"/>
                </a:lnTo>
                <a:lnTo>
                  <a:pt x="34554" y="7852"/>
                </a:lnTo>
                <a:lnTo>
                  <a:pt x="69374" y="0"/>
                </a:lnTo>
                <a:lnTo>
                  <a:pt x="89505" y="4402"/>
                </a:lnTo>
                <a:lnTo>
                  <a:pt x="106251" y="15328"/>
                </a:lnTo>
                <a:lnTo>
                  <a:pt x="164485" y="77112"/>
                </a:lnTo>
                <a:lnTo>
                  <a:pt x="213201" y="109348"/>
                </a:lnTo>
                <a:lnTo>
                  <a:pt x="231250" y="12303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" name="Group 39"/>
          <p:cNvGrpSpPr/>
          <p:nvPr/>
        </p:nvGrpSpPr>
        <p:grpSpPr>
          <a:xfrm>
            <a:off x="2906311" y="1463461"/>
            <a:ext cx="1087355" cy="468954"/>
            <a:chOff x="2906311" y="1463461"/>
            <a:chExt cx="1087355" cy="468954"/>
          </a:xfrm>
        </p:grpSpPr>
        <p:sp>
          <p:nvSpPr>
            <p:cNvPr id="37" name="Freeform 36"/>
            <p:cNvSpPr/>
            <p:nvPr/>
          </p:nvSpPr>
          <p:spPr>
            <a:xfrm>
              <a:off x="2906311" y="1484518"/>
              <a:ext cx="31140" cy="442198"/>
            </a:xfrm>
            <a:custGeom>
              <a:avLst/>
              <a:gdLst/>
              <a:ahLst/>
              <a:cxnLst/>
              <a:rect l="0" t="0" r="0" b="0"/>
              <a:pathLst>
                <a:path w="31140" h="442198">
                  <a:moveTo>
                    <a:pt x="31139" y="0"/>
                  </a:moveTo>
                  <a:lnTo>
                    <a:pt x="22806" y="37478"/>
                  </a:lnTo>
                  <a:lnTo>
                    <a:pt x="15455" y="94490"/>
                  </a:lnTo>
                  <a:lnTo>
                    <a:pt x="11675" y="144850"/>
                  </a:lnTo>
                  <a:lnTo>
                    <a:pt x="10554" y="196816"/>
                  </a:lnTo>
                  <a:lnTo>
                    <a:pt x="4633" y="249258"/>
                  </a:lnTo>
                  <a:lnTo>
                    <a:pt x="1059" y="301841"/>
                  </a:lnTo>
                  <a:lnTo>
                    <a:pt x="0" y="354467"/>
                  </a:lnTo>
                  <a:lnTo>
                    <a:pt x="812" y="412736"/>
                  </a:lnTo>
                  <a:lnTo>
                    <a:pt x="1008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11233" y="1476505"/>
              <a:ext cx="197024" cy="376511"/>
            </a:xfrm>
            <a:custGeom>
              <a:avLst/>
              <a:gdLst/>
              <a:ahLst/>
              <a:cxnLst/>
              <a:rect l="0" t="0" r="0" b="0"/>
              <a:pathLst>
                <a:path w="197024" h="376511">
                  <a:moveTo>
                    <a:pt x="0" y="165940"/>
                  </a:moveTo>
                  <a:lnTo>
                    <a:pt x="3119" y="108676"/>
                  </a:lnTo>
                  <a:lnTo>
                    <a:pt x="9065" y="47784"/>
                  </a:lnTo>
                  <a:lnTo>
                    <a:pt x="15684" y="10438"/>
                  </a:lnTo>
                  <a:lnTo>
                    <a:pt x="20984" y="3781"/>
                  </a:lnTo>
                  <a:lnTo>
                    <a:pt x="28028" y="512"/>
                  </a:lnTo>
                  <a:lnTo>
                    <a:pt x="45212" y="0"/>
                  </a:lnTo>
                  <a:lnTo>
                    <a:pt x="106727" y="14391"/>
                  </a:lnTo>
                  <a:lnTo>
                    <a:pt x="144187" y="19651"/>
                  </a:lnTo>
                  <a:lnTo>
                    <a:pt x="167028" y="29173"/>
                  </a:lnTo>
                  <a:lnTo>
                    <a:pt x="182639" y="44323"/>
                  </a:lnTo>
                  <a:lnTo>
                    <a:pt x="188440" y="53277"/>
                  </a:lnTo>
                  <a:lnTo>
                    <a:pt x="196604" y="88235"/>
                  </a:lnTo>
                  <a:lnTo>
                    <a:pt x="197023" y="150374"/>
                  </a:lnTo>
                  <a:lnTo>
                    <a:pt x="184199" y="202792"/>
                  </a:lnTo>
                  <a:lnTo>
                    <a:pt x="172471" y="259917"/>
                  </a:lnTo>
                  <a:lnTo>
                    <a:pt x="163926" y="306349"/>
                  </a:lnTo>
                  <a:lnTo>
                    <a:pt x="165663" y="331289"/>
                  </a:lnTo>
                  <a:lnTo>
                    <a:pt x="173454" y="350953"/>
                  </a:lnTo>
                  <a:lnTo>
                    <a:pt x="189513" y="3765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46317" y="1463461"/>
              <a:ext cx="147349" cy="468954"/>
            </a:xfrm>
            <a:custGeom>
              <a:avLst/>
              <a:gdLst/>
              <a:ahLst/>
              <a:cxnLst/>
              <a:rect l="0" t="0" r="0" b="0"/>
              <a:pathLst>
                <a:path w="147349" h="468954">
                  <a:moveTo>
                    <a:pt x="70284" y="31585"/>
                  </a:moveTo>
                  <a:lnTo>
                    <a:pt x="59105" y="48353"/>
                  </a:lnTo>
                  <a:lnTo>
                    <a:pt x="52153" y="81137"/>
                  </a:lnTo>
                  <a:lnTo>
                    <a:pt x="55683" y="120487"/>
                  </a:lnTo>
                  <a:lnTo>
                    <a:pt x="75762" y="175705"/>
                  </a:lnTo>
                  <a:lnTo>
                    <a:pt x="99139" y="228552"/>
                  </a:lnTo>
                  <a:lnTo>
                    <a:pt x="115368" y="278723"/>
                  </a:lnTo>
                  <a:lnTo>
                    <a:pt x="128669" y="333693"/>
                  </a:lnTo>
                  <a:lnTo>
                    <a:pt x="131328" y="361607"/>
                  </a:lnTo>
                  <a:lnTo>
                    <a:pt x="126270" y="386492"/>
                  </a:lnTo>
                  <a:lnTo>
                    <a:pt x="97413" y="440623"/>
                  </a:lnTo>
                  <a:lnTo>
                    <a:pt x="83901" y="457485"/>
                  </a:lnTo>
                  <a:lnTo>
                    <a:pt x="60738" y="466539"/>
                  </a:lnTo>
                  <a:lnTo>
                    <a:pt x="46372" y="468953"/>
                  </a:lnTo>
                  <a:lnTo>
                    <a:pt x="34456" y="467053"/>
                  </a:lnTo>
                  <a:lnTo>
                    <a:pt x="14976" y="455584"/>
                  </a:lnTo>
                  <a:lnTo>
                    <a:pt x="8846" y="445272"/>
                  </a:lnTo>
                  <a:lnTo>
                    <a:pt x="217" y="402814"/>
                  </a:lnTo>
                  <a:lnTo>
                    <a:pt x="0" y="353189"/>
                  </a:lnTo>
                  <a:lnTo>
                    <a:pt x="13714" y="302610"/>
                  </a:lnTo>
                  <a:lnTo>
                    <a:pt x="39309" y="243005"/>
                  </a:lnTo>
                  <a:lnTo>
                    <a:pt x="66895" y="186171"/>
                  </a:lnTo>
                  <a:lnTo>
                    <a:pt x="108899" y="125509"/>
                  </a:lnTo>
                  <a:lnTo>
                    <a:pt x="145414" y="63098"/>
                  </a:lnTo>
                  <a:lnTo>
                    <a:pt x="147348" y="42081"/>
                  </a:lnTo>
                  <a:lnTo>
                    <a:pt x="146227" y="31564"/>
                  </a:lnTo>
                  <a:lnTo>
                    <a:pt x="141969" y="23382"/>
                  </a:lnTo>
                  <a:lnTo>
                    <a:pt x="127881" y="11172"/>
                  </a:lnTo>
                  <a:lnTo>
                    <a:pt x="113040" y="4965"/>
                  </a:lnTo>
                  <a:lnTo>
                    <a:pt x="913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642653" y="2105699"/>
            <a:ext cx="1789845" cy="621182"/>
            <a:chOff x="2642653" y="2105699"/>
            <a:chExt cx="1789845" cy="621182"/>
          </a:xfrm>
        </p:grpSpPr>
        <p:sp>
          <p:nvSpPr>
            <p:cNvPr id="41" name="Freeform 40"/>
            <p:cNvSpPr/>
            <p:nvPr/>
          </p:nvSpPr>
          <p:spPr>
            <a:xfrm>
              <a:off x="2642653" y="2105699"/>
              <a:ext cx="1789845" cy="61018"/>
            </a:xfrm>
            <a:custGeom>
              <a:avLst/>
              <a:gdLst/>
              <a:ahLst/>
              <a:cxnLst/>
              <a:rect l="0" t="0" r="0" b="0"/>
              <a:pathLst>
                <a:path w="1789845" h="61018">
                  <a:moveTo>
                    <a:pt x="0" y="0"/>
                  </a:moveTo>
                  <a:lnTo>
                    <a:pt x="48930" y="19786"/>
                  </a:lnTo>
                  <a:lnTo>
                    <a:pt x="108061" y="34844"/>
                  </a:lnTo>
                  <a:lnTo>
                    <a:pt x="165971" y="41848"/>
                  </a:lnTo>
                  <a:lnTo>
                    <a:pt x="215423" y="48924"/>
                  </a:lnTo>
                  <a:lnTo>
                    <a:pt x="268289" y="51541"/>
                  </a:lnTo>
                  <a:lnTo>
                    <a:pt x="327887" y="52316"/>
                  </a:lnTo>
                  <a:lnTo>
                    <a:pt x="391169" y="53716"/>
                  </a:lnTo>
                  <a:lnTo>
                    <a:pt x="437455" y="58189"/>
                  </a:lnTo>
                  <a:lnTo>
                    <a:pt x="485323" y="60957"/>
                  </a:lnTo>
                  <a:lnTo>
                    <a:pt x="533893" y="61017"/>
                  </a:lnTo>
                  <a:lnTo>
                    <a:pt x="582776" y="57144"/>
                  </a:lnTo>
                  <a:lnTo>
                    <a:pt x="631798" y="54643"/>
                  </a:lnTo>
                  <a:lnTo>
                    <a:pt x="682052" y="53532"/>
                  </a:lnTo>
                  <a:lnTo>
                    <a:pt x="735582" y="53038"/>
                  </a:lnTo>
                  <a:lnTo>
                    <a:pt x="790569" y="49699"/>
                  </a:lnTo>
                  <a:lnTo>
                    <a:pt x="846203" y="45485"/>
                  </a:lnTo>
                  <a:lnTo>
                    <a:pt x="902125" y="43612"/>
                  </a:lnTo>
                  <a:lnTo>
                    <a:pt x="958175" y="39660"/>
                  </a:lnTo>
                  <a:lnTo>
                    <a:pt x="1014281" y="35174"/>
                  </a:lnTo>
                  <a:lnTo>
                    <a:pt x="1070413" y="33181"/>
                  </a:lnTo>
                  <a:lnTo>
                    <a:pt x="1126556" y="29175"/>
                  </a:lnTo>
                  <a:lnTo>
                    <a:pt x="1182704" y="24665"/>
                  </a:lnTo>
                  <a:lnTo>
                    <a:pt x="1238854" y="22661"/>
                  </a:lnTo>
                  <a:lnTo>
                    <a:pt x="1295005" y="18650"/>
                  </a:lnTo>
                  <a:lnTo>
                    <a:pt x="1349987" y="14138"/>
                  </a:lnTo>
                  <a:lnTo>
                    <a:pt x="1401720" y="12133"/>
                  </a:lnTo>
                  <a:lnTo>
                    <a:pt x="1448888" y="11241"/>
                  </a:lnTo>
                  <a:lnTo>
                    <a:pt x="1493249" y="10845"/>
                  </a:lnTo>
                  <a:lnTo>
                    <a:pt x="1556515" y="10622"/>
                  </a:lnTo>
                  <a:lnTo>
                    <a:pt x="1611655" y="10556"/>
                  </a:lnTo>
                  <a:lnTo>
                    <a:pt x="1659318" y="10537"/>
                  </a:lnTo>
                  <a:lnTo>
                    <a:pt x="1708796" y="11701"/>
                  </a:lnTo>
                  <a:lnTo>
                    <a:pt x="1761789" y="18862"/>
                  </a:lnTo>
                  <a:lnTo>
                    <a:pt x="178984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69243" y="2326798"/>
              <a:ext cx="10530" cy="400083"/>
            </a:xfrm>
            <a:custGeom>
              <a:avLst/>
              <a:gdLst/>
              <a:ahLst/>
              <a:cxnLst/>
              <a:rect l="0" t="0" r="0" b="0"/>
              <a:pathLst>
                <a:path w="10530" h="400083">
                  <a:moveTo>
                    <a:pt x="0" y="0"/>
                  </a:moveTo>
                  <a:lnTo>
                    <a:pt x="0" y="48930"/>
                  </a:lnTo>
                  <a:lnTo>
                    <a:pt x="5589" y="102472"/>
                  </a:lnTo>
                  <a:lnTo>
                    <a:pt x="9553" y="157588"/>
                  </a:lnTo>
                  <a:lnTo>
                    <a:pt x="10240" y="211249"/>
                  </a:lnTo>
                  <a:lnTo>
                    <a:pt x="10443" y="258994"/>
                  </a:lnTo>
                  <a:lnTo>
                    <a:pt x="10504" y="308495"/>
                  </a:lnTo>
                  <a:lnTo>
                    <a:pt x="10524" y="364617"/>
                  </a:lnTo>
                  <a:lnTo>
                    <a:pt x="10529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779523" y="800165"/>
            <a:ext cx="1010737" cy="663297"/>
            <a:chOff x="2779523" y="800165"/>
            <a:chExt cx="1010737" cy="663297"/>
          </a:xfrm>
        </p:grpSpPr>
        <p:sp>
          <p:nvSpPr>
            <p:cNvPr id="44" name="Freeform 43"/>
            <p:cNvSpPr/>
            <p:nvPr/>
          </p:nvSpPr>
          <p:spPr>
            <a:xfrm>
              <a:off x="3369119" y="979150"/>
              <a:ext cx="242156" cy="336913"/>
            </a:xfrm>
            <a:custGeom>
              <a:avLst/>
              <a:gdLst/>
              <a:ahLst/>
              <a:cxnLst/>
              <a:rect l="0" t="0" r="0" b="0"/>
              <a:pathLst>
                <a:path w="242156" h="336913">
                  <a:moveTo>
                    <a:pt x="0" y="0"/>
                  </a:moveTo>
                  <a:lnTo>
                    <a:pt x="14572" y="42691"/>
                  </a:lnTo>
                  <a:lnTo>
                    <a:pt x="44664" y="102216"/>
                  </a:lnTo>
                  <a:lnTo>
                    <a:pt x="98365" y="161317"/>
                  </a:lnTo>
                  <a:lnTo>
                    <a:pt x="147405" y="218896"/>
                  </a:lnTo>
                  <a:lnTo>
                    <a:pt x="181325" y="257073"/>
                  </a:lnTo>
                  <a:lnTo>
                    <a:pt x="226963" y="320401"/>
                  </a:lnTo>
                  <a:lnTo>
                    <a:pt x="24215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779523" y="989678"/>
              <a:ext cx="294799" cy="473784"/>
            </a:xfrm>
            <a:custGeom>
              <a:avLst/>
              <a:gdLst/>
              <a:ahLst/>
              <a:cxnLst/>
              <a:rect l="0" t="0" r="0" b="0"/>
              <a:pathLst>
                <a:path w="294799" h="473784">
                  <a:moveTo>
                    <a:pt x="0" y="0"/>
                  </a:moveTo>
                  <a:lnTo>
                    <a:pt x="14572" y="42692"/>
                  </a:lnTo>
                  <a:lnTo>
                    <a:pt x="44664" y="102216"/>
                  </a:lnTo>
                  <a:lnTo>
                    <a:pt x="60807" y="128553"/>
                  </a:lnTo>
                  <a:lnTo>
                    <a:pt x="87140" y="189707"/>
                  </a:lnTo>
                  <a:lnTo>
                    <a:pt x="115145" y="252701"/>
                  </a:lnTo>
                  <a:lnTo>
                    <a:pt x="145145" y="315857"/>
                  </a:lnTo>
                  <a:lnTo>
                    <a:pt x="155756" y="335743"/>
                  </a:lnTo>
                  <a:lnTo>
                    <a:pt x="184924" y="370693"/>
                  </a:lnTo>
                  <a:lnTo>
                    <a:pt x="208234" y="405456"/>
                  </a:lnTo>
                  <a:lnTo>
                    <a:pt x="243774" y="440919"/>
                  </a:lnTo>
                  <a:lnTo>
                    <a:pt x="29479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11150" y="800165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231627"/>
                  </a:moveTo>
                  <a:lnTo>
                    <a:pt x="23252" y="194149"/>
                  </a:lnTo>
                  <a:lnTo>
                    <a:pt x="14110" y="136311"/>
                  </a:lnTo>
                  <a:lnTo>
                    <a:pt x="5411" y="75244"/>
                  </a:lnTo>
                  <a:lnTo>
                    <a:pt x="712" y="191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53388" y="926507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31586" y="73700"/>
                  </a:moveTo>
                  <a:lnTo>
                    <a:pt x="15945" y="473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04428" y="852808"/>
              <a:ext cx="85832" cy="52643"/>
            </a:xfrm>
            <a:custGeom>
              <a:avLst/>
              <a:gdLst/>
              <a:ahLst/>
              <a:cxnLst/>
              <a:rect l="0" t="0" r="0" b="0"/>
              <a:pathLst>
                <a:path w="85832" h="52643">
                  <a:moveTo>
                    <a:pt x="12131" y="0"/>
                  </a:moveTo>
                  <a:lnTo>
                    <a:pt x="953" y="11178"/>
                  </a:lnTo>
                  <a:lnTo>
                    <a:pt x="0" y="16811"/>
                  </a:lnTo>
                  <a:lnTo>
                    <a:pt x="1704" y="22905"/>
                  </a:lnTo>
                  <a:lnTo>
                    <a:pt x="5180" y="29308"/>
                  </a:lnTo>
                  <a:lnTo>
                    <a:pt x="12176" y="33577"/>
                  </a:lnTo>
                  <a:lnTo>
                    <a:pt x="71643" y="48600"/>
                  </a:lnTo>
                  <a:lnTo>
                    <a:pt x="85831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716559" y="842279"/>
              <a:ext cx="73701" cy="210571"/>
            </a:xfrm>
            <a:custGeom>
              <a:avLst/>
              <a:gdLst/>
              <a:ahLst/>
              <a:cxnLst/>
              <a:rect l="0" t="0" r="0" b="0"/>
              <a:pathLst>
                <a:path w="73701" h="210571">
                  <a:moveTo>
                    <a:pt x="73700" y="0"/>
                  </a:moveTo>
                  <a:lnTo>
                    <a:pt x="49653" y="27556"/>
                  </a:lnTo>
                  <a:lnTo>
                    <a:pt x="24280" y="86899"/>
                  </a:lnTo>
                  <a:lnTo>
                    <a:pt x="7656" y="143767"/>
                  </a:lnTo>
                  <a:lnTo>
                    <a:pt x="1008" y="19853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426224" y="1495046"/>
            <a:ext cx="1195787" cy="1326592"/>
            <a:chOff x="3426224" y="1495046"/>
            <a:chExt cx="1195787" cy="1326592"/>
          </a:xfrm>
        </p:grpSpPr>
        <p:sp>
          <p:nvSpPr>
            <p:cNvPr id="51" name="Freeform 50"/>
            <p:cNvSpPr/>
            <p:nvPr/>
          </p:nvSpPr>
          <p:spPr>
            <a:xfrm>
              <a:off x="3426224" y="2244890"/>
              <a:ext cx="302218" cy="576748"/>
            </a:xfrm>
            <a:custGeom>
              <a:avLst/>
              <a:gdLst/>
              <a:ahLst/>
              <a:cxnLst/>
              <a:rect l="0" t="0" r="0" b="0"/>
              <a:pathLst>
                <a:path w="302218" h="576748">
                  <a:moveTo>
                    <a:pt x="6066" y="260892"/>
                  </a:moveTo>
                  <a:lnTo>
                    <a:pt x="0" y="226100"/>
                  </a:lnTo>
                  <a:lnTo>
                    <a:pt x="4918" y="178314"/>
                  </a:lnTo>
                  <a:lnTo>
                    <a:pt x="13785" y="118011"/>
                  </a:lnTo>
                  <a:lnTo>
                    <a:pt x="24141" y="60703"/>
                  </a:lnTo>
                  <a:lnTo>
                    <a:pt x="23120" y="18693"/>
                  </a:lnTo>
                  <a:lnTo>
                    <a:pt x="20664" y="0"/>
                  </a:lnTo>
                  <a:lnTo>
                    <a:pt x="21647" y="1566"/>
                  </a:lnTo>
                  <a:lnTo>
                    <a:pt x="31740" y="23008"/>
                  </a:lnTo>
                  <a:lnTo>
                    <a:pt x="69642" y="79163"/>
                  </a:lnTo>
                  <a:lnTo>
                    <a:pt x="76526" y="87097"/>
                  </a:lnTo>
                  <a:lnTo>
                    <a:pt x="86965" y="91216"/>
                  </a:lnTo>
                  <a:lnTo>
                    <a:pt x="114161" y="92674"/>
                  </a:lnTo>
                  <a:lnTo>
                    <a:pt x="156767" y="81328"/>
                  </a:lnTo>
                  <a:lnTo>
                    <a:pt x="207019" y="55363"/>
                  </a:lnTo>
                  <a:lnTo>
                    <a:pt x="264606" y="20772"/>
                  </a:lnTo>
                  <a:lnTo>
                    <a:pt x="276692" y="13075"/>
                  </a:lnTo>
                  <a:lnTo>
                    <a:pt x="285919" y="12622"/>
                  </a:lnTo>
                  <a:lnTo>
                    <a:pt x="293240" y="17000"/>
                  </a:lnTo>
                  <a:lnTo>
                    <a:pt x="299291" y="24598"/>
                  </a:lnTo>
                  <a:lnTo>
                    <a:pt x="302155" y="33173"/>
                  </a:lnTo>
                  <a:lnTo>
                    <a:pt x="302217" y="52059"/>
                  </a:lnTo>
                  <a:lnTo>
                    <a:pt x="292726" y="102354"/>
                  </a:lnTo>
                  <a:lnTo>
                    <a:pt x="279585" y="164282"/>
                  </a:lnTo>
                  <a:lnTo>
                    <a:pt x="260136" y="227511"/>
                  </a:lnTo>
                  <a:lnTo>
                    <a:pt x="246162" y="278947"/>
                  </a:lnTo>
                  <a:lnTo>
                    <a:pt x="234613" y="331232"/>
                  </a:lnTo>
                  <a:lnTo>
                    <a:pt x="221400" y="392896"/>
                  </a:lnTo>
                  <a:lnTo>
                    <a:pt x="217577" y="456376"/>
                  </a:lnTo>
                  <a:lnTo>
                    <a:pt x="216914" y="509106"/>
                  </a:lnTo>
                  <a:lnTo>
                    <a:pt x="219099" y="537326"/>
                  </a:lnTo>
                  <a:lnTo>
                    <a:pt x="237693" y="5767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45226" y="1495046"/>
              <a:ext cx="71459" cy="610654"/>
            </a:xfrm>
            <a:custGeom>
              <a:avLst/>
              <a:gdLst/>
              <a:ahLst/>
              <a:cxnLst/>
              <a:rect l="0" t="0" r="0" b="0"/>
              <a:pathLst>
                <a:path w="71459" h="610654">
                  <a:moveTo>
                    <a:pt x="71458" y="0"/>
                  </a:moveTo>
                  <a:lnTo>
                    <a:pt x="65868" y="62093"/>
                  </a:lnTo>
                  <a:lnTo>
                    <a:pt x="58460" y="124005"/>
                  </a:lnTo>
                  <a:lnTo>
                    <a:pt x="44226" y="187082"/>
                  </a:lnTo>
                  <a:lnTo>
                    <a:pt x="37612" y="242369"/>
                  </a:lnTo>
                  <a:lnTo>
                    <a:pt x="25388" y="298350"/>
                  </a:lnTo>
                  <a:lnTo>
                    <a:pt x="18943" y="361704"/>
                  </a:lnTo>
                  <a:lnTo>
                    <a:pt x="10739" y="420491"/>
                  </a:lnTo>
                  <a:lnTo>
                    <a:pt x="3182" y="471575"/>
                  </a:lnTo>
                  <a:lnTo>
                    <a:pt x="0" y="529932"/>
                  </a:lnTo>
                  <a:lnTo>
                    <a:pt x="3823" y="554890"/>
                  </a:lnTo>
                  <a:lnTo>
                    <a:pt x="12542" y="574561"/>
                  </a:lnTo>
                  <a:lnTo>
                    <a:pt x="24366" y="595670"/>
                  </a:lnTo>
                  <a:lnTo>
                    <a:pt x="29344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127171" y="1863544"/>
              <a:ext cx="231628" cy="210571"/>
            </a:xfrm>
            <a:custGeom>
              <a:avLst/>
              <a:gdLst/>
              <a:ahLst/>
              <a:cxnLst/>
              <a:rect l="0" t="0" r="0" b="0"/>
              <a:pathLst>
                <a:path w="231628" h="210571">
                  <a:moveTo>
                    <a:pt x="0" y="0"/>
                  </a:moveTo>
                  <a:lnTo>
                    <a:pt x="5589" y="16767"/>
                  </a:lnTo>
                  <a:lnTo>
                    <a:pt x="17692" y="28119"/>
                  </a:lnTo>
                  <a:lnTo>
                    <a:pt x="79058" y="70603"/>
                  </a:lnTo>
                  <a:lnTo>
                    <a:pt x="137341" y="126994"/>
                  </a:lnTo>
                  <a:lnTo>
                    <a:pt x="193809" y="188187"/>
                  </a:lnTo>
                  <a:lnTo>
                    <a:pt x="231627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337741" y="1821430"/>
              <a:ext cx="178985" cy="273742"/>
            </a:xfrm>
            <a:custGeom>
              <a:avLst/>
              <a:gdLst/>
              <a:ahLst/>
              <a:cxnLst/>
              <a:rect l="0" t="0" r="0" b="0"/>
              <a:pathLst>
                <a:path w="178985" h="273742">
                  <a:moveTo>
                    <a:pt x="178984" y="0"/>
                  </a:moveTo>
                  <a:lnTo>
                    <a:pt x="168239" y="26386"/>
                  </a:lnTo>
                  <a:lnTo>
                    <a:pt x="124926" y="88901"/>
                  </a:lnTo>
                  <a:lnTo>
                    <a:pt x="70518" y="150155"/>
                  </a:lnTo>
                  <a:lnTo>
                    <a:pt x="42179" y="185074"/>
                  </a:lnTo>
                  <a:lnTo>
                    <a:pt x="9367" y="24040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141185" y="2305741"/>
              <a:ext cx="480826" cy="508023"/>
            </a:xfrm>
            <a:custGeom>
              <a:avLst/>
              <a:gdLst/>
              <a:ahLst/>
              <a:cxnLst/>
              <a:rect l="0" t="0" r="0" b="0"/>
              <a:pathLst>
                <a:path w="480826" h="508023">
                  <a:moveTo>
                    <a:pt x="80742" y="0"/>
                  </a:moveTo>
                  <a:lnTo>
                    <a:pt x="140335" y="49498"/>
                  </a:lnTo>
                  <a:lnTo>
                    <a:pt x="168466" y="80790"/>
                  </a:lnTo>
                  <a:lnTo>
                    <a:pt x="193433" y="133418"/>
                  </a:lnTo>
                  <a:lnTo>
                    <a:pt x="213692" y="190228"/>
                  </a:lnTo>
                  <a:lnTo>
                    <a:pt x="224940" y="252348"/>
                  </a:lnTo>
                  <a:lnTo>
                    <a:pt x="224073" y="315755"/>
                  </a:lnTo>
                  <a:lnTo>
                    <a:pt x="216407" y="378996"/>
                  </a:lnTo>
                  <a:lnTo>
                    <a:pt x="207718" y="418787"/>
                  </a:lnTo>
                  <a:lnTo>
                    <a:pt x="176664" y="476220"/>
                  </a:lnTo>
                  <a:lnTo>
                    <a:pt x="160809" y="493583"/>
                  </a:lnTo>
                  <a:lnTo>
                    <a:pt x="142064" y="505199"/>
                  </a:lnTo>
                  <a:lnTo>
                    <a:pt x="118915" y="508022"/>
                  </a:lnTo>
                  <a:lnTo>
                    <a:pt x="93028" y="504208"/>
                  </a:lnTo>
                  <a:lnTo>
                    <a:pt x="53317" y="487736"/>
                  </a:lnTo>
                  <a:lnTo>
                    <a:pt x="29949" y="470625"/>
                  </a:lnTo>
                  <a:lnTo>
                    <a:pt x="14104" y="448202"/>
                  </a:lnTo>
                  <a:lnTo>
                    <a:pt x="4332" y="422639"/>
                  </a:lnTo>
                  <a:lnTo>
                    <a:pt x="0" y="383109"/>
                  </a:lnTo>
                  <a:lnTo>
                    <a:pt x="3133" y="359783"/>
                  </a:lnTo>
                  <a:lnTo>
                    <a:pt x="9115" y="350990"/>
                  </a:lnTo>
                  <a:lnTo>
                    <a:pt x="28241" y="338099"/>
                  </a:lnTo>
                  <a:lnTo>
                    <a:pt x="49220" y="334710"/>
                  </a:lnTo>
                  <a:lnTo>
                    <a:pt x="71411" y="338272"/>
                  </a:lnTo>
                  <a:lnTo>
                    <a:pt x="123786" y="362743"/>
                  </a:lnTo>
                  <a:lnTo>
                    <a:pt x="184781" y="401026"/>
                  </a:lnTo>
                  <a:lnTo>
                    <a:pt x="235831" y="431947"/>
                  </a:lnTo>
                  <a:lnTo>
                    <a:pt x="288001" y="457747"/>
                  </a:lnTo>
                  <a:lnTo>
                    <a:pt x="340504" y="480209"/>
                  </a:lnTo>
                  <a:lnTo>
                    <a:pt x="402241" y="491949"/>
                  </a:lnTo>
                  <a:lnTo>
                    <a:pt x="453257" y="494268"/>
                  </a:lnTo>
                  <a:lnTo>
                    <a:pt x="480825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7738446" y="979150"/>
            <a:ext cx="907583" cy="1431877"/>
            <a:chOff x="7738446" y="979150"/>
            <a:chExt cx="907583" cy="1431877"/>
          </a:xfrm>
        </p:grpSpPr>
        <p:sp>
          <p:nvSpPr>
            <p:cNvPr id="57" name="Freeform 56"/>
            <p:cNvSpPr/>
            <p:nvPr/>
          </p:nvSpPr>
          <p:spPr>
            <a:xfrm>
              <a:off x="8060016" y="979150"/>
              <a:ext cx="343603" cy="785420"/>
            </a:xfrm>
            <a:custGeom>
              <a:avLst/>
              <a:gdLst/>
              <a:ahLst/>
              <a:cxnLst/>
              <a:rect l="0" t="0" r="0" b="0"/>
              <a:pathLst>
                <a:path w="343603" h="785420">
                  <a:moveTo>
                    <a:pt x="320668" y="0"/>
                  </a:moveTo>
                  <a:lnTo>
                    <a:pt x="303900" y="5589"/>
                  </a:lnTo>
                  <a:lnTo>
                    <a:pt x="252009" y="48468"/>
                  </a:lnTo>
                  <a:lnTo>
                    <a:pt x="229874" y="75582"/>
                  </a:lnTo>
                  <a:lnTo>
                    <a:pt x="214088" y="117021"/>
                  </a:lnTo>
                  <a:lnTo>
                    <a:pt x="207590" y="166344"/>
                  </a:lnTo>
                  <a:lnTo>
                    <a:pt x="200075" y="212414"/>
                  </a:lnTo>
                  <a:lnTo>
                    <a:pt x="201619" y="272467"/>
                  </a:lnTo>
                  <a:lnTo>
                    <a:pt x="203895" y="325356"/>
                  </a:lnTo>
                  <a:lnTo>
                    <a:pt x="204665" y="388658"/>
                  </a:lnTo>
                  <a:lnTo>
                    <a:pt x="204798" y="449600"/>
                  </a:lnTo>
                  <a:lnTo>
                    <a:pt x="204838" y="502362"/>
                  </a:lnTo>
                  <a:lnTo>
                    <a:pt x="203680" y="563619"/>
                  </a:lnTo>
                  <a:lnTo>
                    <a:pt x="193401" y="621249"/>
                  </a:lnTo>
                  <a:lnTo>
                    <a:pt x="175486" y="682975"/>
                  </a:lnTo>
                  <a:lnTo>
                    <a:pt x="151263" y="723074"/>
                  </a:lnTo>
                  <a:lnTo>
                    <a:pt x="114652" y="761115"/>
                  </a:lnTo>
                  <a:lnTo>
                    <a:pt x="91845" y="775401"/>
                  </a:lnTo>
                  <a:lnTo>
                    <a:pt x="47107" y="785419"/>
                  </a:lnTo>
                  <a:lnTo>
                    <a:pt x="23220" y="781523"/>
                  </a:lnTo>
                  <a:lnTo>
                    <a:pt x="13575" y="777209"/>
                  </a:lnTo>
                  <a:lnTo>
                    <a:pt x="7145" y="769653"/>
                  </a:lnTo>
                  <a:lnTo>
                    <a:pt x="0" y="748780"/>
                  </a:lnTo>
                  <a:lnTo>
                    <a:pt x="1567" y="705132"/>
                  </a:lnTo>
                  <a:lnTo>
                    <a:pt x="15029" y="655154"/>
                  </a:lnTo>
                  <a:lnTo>
                    <a:pt x="40539" y="595440"/>
                  </a:lnTo>
                  <a:lnTo>
                    <a:pt x="80675" y="537723"/>
                  </a:lnTo>
                  <a:lnTo>
                    <a:pt x="119987" y="481293"/>
                  </a:lnTo>
                  <a:lnTo>
                    <a:pt x="155637" y="422129"/>
                  </a:lnTo>
                  <a:lnTo>
                    <a:pt x="190805" y="368627"/>
                  </a:lnTo>
                  <a:lnTo>
                    <a:pt x="232929" y="310927"/>
                  </a:lnTo>
                  <a:lnTo>
                    <a:pt x="275044" y="252251"/>
                  </a:lnTo>
                  <a:lnTo>
                    <a:pt x="308093" y="195064"/>
                  </a:lnTo>
                  <a:lnTo>
                    <a:pt x="339806" y="136433"/>
                  </a:lnTo>
                  <a:lnTo>
                    <a:pt x="343602" y="115619"/>
                  </a:lnTo>
                  <a:lnTo>
                    <a:pt x="336507" y="73661"/>
                  </a:lnTo>
                  <a:lnTo>
                    <a:pt x="331227" y="65485"/>
                  </a:lnTo>
                  <a:lnTo>
                    <a:pt x="306895" y="43957"/>
                  </a:lnTo>
                  <a:lnTo>
                    <a:pt x="29961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435642" y="1039548"/>
              <a:ext cx="210387" cy="823997"/>
            </a:xfrm>
            <a:custGeom>
              <a:avLst/>
              <a:gdLst/>
              <a:ahLst/>
              <a:cxnLst/>
              <a:rect l="0" t="0" r="0" b="0"/>
              <a:pathLst>
                <a:path w="210387" h="823997">
                  <a:moveTo>
                    <a:pt x="187197" y="13301"/>
                  </a:moveTo>
                  <a:lnTo>
                    <a:pt x="176019" y="2123"/>
                  </a:lnTo>
                  <a:lnTo>
                    <a:pt x="169217" y="0"/>
                  </a:lnTo>
                  <a:lnTo>
                    <a:pt x="152300" y="760"/>
                  </a:lnTo>
                  <a:lnTo>
                    <a:pt x="123044" y="13355"/>
                  </a:lnTo>
                  <a:lnTo>
                    <a:pt x="92150" y="48672"/>
                  </a:lnTo>
                  <a:lnTo>
                    <a:pt x="51439" y="110669"/>
                  </a:lnTo>
                  <a:lnTo>
                    <a:pt x="17920" y="170186"/>
                  </a:lnTo>
                  <a:lnTo>
                    <a:pt x="2895" y="214307"/>
                  </a:lnTo>
                  <a:lnTo>
                    <a:pt x="0" y="239897"/>
                  </a:lnTo>
                  <a:lnTo>
                    <a:pt x="2738" y="250933"/>
                  </a:lnTo>
                  <a:lnTo>
                    <a:pt x="15138" y="269434"/>
                  </a:lnTo>
                  <a:lnTo>
                    <a:pt x="24528" y="274133"/>
                  </a:lnTo>
                  <a:lnTo>
                    <a:pt x="47440" y="276236"/>
                  </a:lnTo>
                  <a:lnTo>
                    <a:pt x="66980" y="270151"/>
                  </a:lnTo>
                  <a:lnTo>
                    <a:pt x="109768" y="241592"/>
                  </a:lnTo>
                  <a:lnTo>
                    <a:pt x="126658" y="222388"/>
                  </a:lnTo>
                  <a:lnTo>
                    <a:pt x="166371" y="162664"/>
                  </a:lnTo>
                  <a:lnTo>
                    <a:pt x="200096" y="106410"/>
                  </a:lnTo>
                  <a:lnTo>
                    <a:pt x="210386" y="84173"/>
                  </a:lnTo>
                  <a:lnTo>
                    <a:pt x="190740" y="131731"/>
                  </a:lnTo>
                  <a:lnTo>
                    <a:pt x="176675" y="186087"/>
                  </a:lnTo>
                  <a:lnTo>
                    <a:pt x="162632" y="247213"/>
                  </a:lnTo>
                  <a:lnTo>
                    <a:pt x="152102" y="301367"/>
                  </a:lnTo>
                  <a:lnTo>
                    <a:pt x="141573" y="356277"/>
                  </a:lnTo>
                  <a:lnTo>
                    <a:pt x="136634" y="409592"/>
                  </a:lnTo>
                  <a:lnTo>
                    <a:pt x="135171" y="462433"/>
                  </a:lnTo>
                  <a:lnTo>
                    <a:pt x="134737" y="515135"/>
                  </a:lnTo>
                  <a:lnTo>
                    <a:pt x="134591" y="576939"/>
                  </a:lnTo>
                  <a:lnTo>
                    <a:pt x="134562" y="634208"/>
                  </a:lnTo>
                  <a:lnTo>
                    <a:pt x="140145" y="684991"/>
                  </a:lnTo>
                  <a:lnTo>
                    <a:pt x="152513" y="743289"/>
                  </a:lnTo>
                  <a:lnTo>
                    <a:pt x="169704" y="802016"/>
                  </a:lnTo>
                  <a:lnTo>
                    <a:pt x="176669" y="8239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780559" y="2074114"/>
              <a:ext cx="115815" cy="336913"/>
            </a:xfrm>
            <a:custGeom>
              <a:avLst/>
              <a:gdLst/>
              <a:ahLst/>
              <a:cxnLst/>
              <a:rect l="0" t="0" r="0" b="0"/>
              <a:pathLst>
                <a:path w="115815" h="336913">
                  <a:moveTo>
                    <a:pt x="115814" y="0"/>
                  </a:moveTo>
                  <a:lnTo>
                    <a:pt x="96685" y="56214"/>
                  </a:lnTo>
                  <a:lnTo>
                    <a:pt x="75814" y="111666"/>
                  </a:lnTo>
                  <a:lnTo>
                    <a:pt x="49195" y="175145"/>
                  </a:lnTo>
                  <a:lnTo>
                    <a:pt x="28547" y="231121"/>
                  </a:lnTo>
                  <a:lnTo>
                    <a:pt x="10591" y="292536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738446" y="2116227"/>
              <a:ext cx="326384" cy="210572"/>
            </a:xfrm>
            <a:custGeom>
              <a:avLst/>
              <a:gdLst/>
              <a:ahLst/>
              <a:cxnLst/>
              <a:rect l="0" t="0" r="0" b="0"/>
              <a:pathLst>
                <a:path w="326384" h="210572">
                  <a:moveTo>
                    <a:pt x="0" y="0"/>
                  </a:moveTo>
                  <a:lnTo>
                    <a:pt x="11178" y="16768"/>
                  </a:lnTo>
                  <a:lnTo>
                    <a:pt x="67661" y="60874"/>
                  </a:lnTo>
                  <a:lnTo>
                    <a:pt x="116404" y="96794"/>
                  </a:lnTo>
                  <a:lnTo>
                    <a:pt x="174122" y="129846"/>
                  </a:lnTo>
                  <a:lnTo>
                    <a:pt x="228542" y="160743"/>
                  </a:lnTo>
                  <a:lnTo>
                    <a:pt x="281234" y="186257"/>
                  </a:lnTo>
                  <a:lnTo>
                    <a:pt x="326383" y="2105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654218" y="1930853"/>
            <a:ext cx="1231835" cy="1192917"/>
            <a:chOff x="7654218" y="1930853"/>
            <a:chExt cx="1231835" cy="1192917"/>
          </a:xfrm>
        </p:grpSpPr>
        <p:sp>
          <p:nvSpPr>
            <p:cNvPr id="62" name="Freeform 61"/>
            <p:cNvSpPr/>
            <p:nvPr/>
          </p:nvSpPr>
          <p:spPr>
            <a:xfrm>
              <a:off x="8341035" y="1930853"/>
              <a:ext cx="197577" cy="560213"/>
            </a:xfrm>
            <a:custGeom>
              <a:avLst/>
              <a:gdLst/>
              <a:ahLst/>
              <a:cxnLst/>
              <a:rect l="0" t="0" r="0" b="0"/>
              <a:pathLst>
                <a:path w="197577" h="560213">
                  <a:moveTo>
                    <a:pt x="197576" y="122204"/>
                  </a:moveTo>
                  <a:lnTo>
                    <a:pt x="197576" y="116138"/>
                  </a:lnTo>
                  <a:lnTo>
                    <a:pt x="197576" y="118728"/>
                  </a:lnTo>
                  <a:lnTo>
                    <a:pt x="197576" y="63282"/>
                  </a:lnTo>
                  <a:lnTo>
                    <a:pt x="191337" y="42984"/>
                  </a:lnTo>
                  <a:lnTo>
                    <a:pt x="168268" y="10889"/>
                  </a:lnTo>
                  <a:lnTo>
                    <a:pt x="148676" y="2541"/>
                  </a:lnTo>
                  <a:lnTo>
                    <a:pt x="125540" y="0"/>
                  </a:lnTo>
                  <a:lnTo>
                    <a:pt x="65865" y="10907"/>
                  </a:lnTo>
                  <a:lnTo>
                    <a:pt x="36238" y="26316"/>
                  </a:lnTo>
                  <a:lnTo>
                    <a:pt x="30356" y="34882"/>
                  </a:lnTo>
                  <a:lnTo>
                    <a:pt x="23820" y="56878"/>
                  </a:lnTo>
                  <a:lnTo>
                    <a:pt x="25730" y="89980"/>
                  </a:lnTo>
                  <a:lnTo>
                    <a:pt x="46432" y="141011"/>
                  </a:lnTo>
                  <a:lnTo>
                    <a:pt x="76863" y="193033"/>
                  </a:lnTo>
                  <a:lnTo>
                    <a:pt x="93959" y="223518"/>
                  </a:lnTo>
                  <a:lnTo>
                    <a:pt x="120697" y="265959"/>
                  </a:lnTo>
                  <a:lnTo>
                    <a:pt x="140103" y="327808"/>
                  </a:lnTo>
                  <a:lnTo>
                    <a:pt x="150391" y="377836"/>
                  </a:lnTo>
                  <a:lnTo>
                    <a:pt x="151341" y="437254"/>
                  </a:lnTo>
                  <a:lnTo>
                    <a:pt x="140610" y="494052"/>
                  </a:lnTo>
                  <a:lnTo>
                    <a:pt x="125066" y="525099"/>
                  </a:lnTo>
                  <a:lnTo>
                    <a:pt x="105642" y="549116"/>
                  </a:lnTo>
                  <a:lnTo>
                    <a:pt x="85746" y="557607"/>
                  </a:lnTo>
                  <a:lnTo>
                    <a:pt x="62476" y="560212"/>
                  </a:lnTo>
                  <a:lnTo>
                    <a:pt x="40436" y="557469"/>
                  </a:lnTo>
                  <a:lnTo>
                    <a:pt x="31984" y="552761"/>
                  </a:lnTo>
                  <a:lnTo>
                    <a:pt x="19474" y="538170"/>
                  </a:lnTo>
                  <a:lnTo>
                    <a:pt x="5855" y="504636"/>
                  </a:lnTo>
                  <a:lnTo>
                    <a:pt x="0" y="459475"/>
                  </a:lnTo>
                  <a:lnTo>
                    <a:pt x="13662" y="399048"/>
                  </a:lnTo>
                  <a:lnTo>
                    <a:pt x="28840" y="338239"/>
                  </a:lnTo>
                  <a:lnTo>
                    <a:pt x="39649" y="3011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475440" y="2000414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94757"/>
                  </a:moveTo>
                  <a:lnTo>
                    <a:pt x="49498" y="36193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54218" y="2537367"/>
              <a:ext cx="121140" cy="21130"/>
            </a:xfrm>
            <a:custGeom>
              <a:avLst/>
              <a:gdLst/>
              <a:ahLst/>
              <a:cxnLst/>
              <a:rect l="0" t="0" r="0" b="0"/>
              <a:pathLst>
                <a:path w="121140" h="21130">
                  <a:moveTo>
                    <a:pt x="0" y="0"/>
                  </a:moveTo>
                  <a:lnTo>
                    <a:pt x="58617" y="14655"/>
                  </a:lnTo>
                  <a:lnTo>
                    <a:pt x="120026" y="20963"/>
                  </a:lnTo>
                  <a:lnTo>
                    <a:pt x="121139" y="21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212263" y="2568952"/>
              <a:ext cx="673790" cy="63173"/>
            </a:xfrm>
            <a:custGeom>
              <a:avLst/>
              <a:gdLst/>
              <a:ahLst/>
              <a:cxnLst/>
              <a:rect l="0" t="0" r="0" b="0"/>
              <a:pathLst>
                <a:path w="673790" h="63173">
                  <a:moveTo>
                    <a:pt x="0" y="0"/>
                  </a:moveTo>
                  <a:lnTo>
                    <a:pt x="9868" y="0"/>
                  </a:lnTo>
                  <a:lnTo>
                    <a:pt x="66522" y="5590"/>
                  </a:lnTo>
                  <a:lnTo>
                    <a:pt x="122773" y="9554"/>
                  </a:lnTo>
                  <a:lnTo>
                    <a:pt x="178944" y="10337"/>
                  </a:lnTo>
                  <a:lnTo>
                    <a:pt x="235101" y="10491"/>
                  </a:lnTo>
                  <a:lnTo>
                    <a:pt x="291253" y="17758"/>
                  </a:lnTo>
                  <a:lnTo>
                    <a:pt x="347406" y="20406"/>
                  </a:lnTo>
                  <a:lnTo>
                    <a:pt x="397968" y="26518"/>
                  </a:lnTo>
                  <a:lnTo>
                    <a:pt x="447785" y="30085"/>
                  </a:lnTo>
                  <a:lnTo>
                    <a:pt x="506999" y="36731"/>
                  </a:lnTo>
                  <a:lnTo>
                    <a:pt x="563409" y="40519"/>
                  </a:lnTo>
                  <a:lnTo>
                    <a:pt x="619230" y="49035"/>
                  </a:lnTo>
                  <a:lnTo>
                    <a:pt x="655543" y="52744"/>
                  </a:lnTo>
                  <a:lnTo>
                    <a:pt x="661625" y="55050"/>
                  </a:lnTo>
                  <a:lnTo>
                    <a:pt x="673789" y="63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61398" y="2758466"/>
              <a:ext cx="200452" cy="365304"/>
            </a:xfrm>
            <a:custGeom>
              <a:avLst/>
              <a:gdLst/>
              <a:ahLst/>
              <a:cxnLst/>
              <a:rect l="0" t="0" r="0" b="0"/>
              <a:pathLst>
                <a:path w="200452" h="365304">
                  <a:moveTo>
                    <a:pt x="45586" y="0"/>
                  </a:moveTo>
                  <a:lnTo>
                    <a:pt x="67943" y="0"/>
                  </a:lnTo>
                  <a:lnTo>
                    <a:pt x="98614" y="11178"/>
                  </a:lnTo>
                  <a:lnTo>
                    <a:pt x="124340" y="29308"/>
                  </a:lnTo>
                  <a:lnTo>
                    <a:pt x="169475" y="83119"/>
                  </a:lnTo>
                  <a:lnTo>
                    <a:pt x="183706" y="108302"/>
                  </a:lnTo>
                  <a:lnTo>
                    <a:pt x="197125" y="161941"/>
                  </a:lnTo>
                  <a:lnTo>
                    <a:pt x="200451" y="222288"/>
                  </a:lnTo>
                  <a:lnTo>
                    <a:pt x="193378" y="281112"/>
                  </a:lnTo>
                  <a:lnTo>
                    <a:pt x="176984" y="321159"/>
                  </a:lnTo>
                  <a:lnTo>
                    <a:pt x="164037" y="340049"/>
                  </a:lnTo>
                  <a:lnTo>
                    <a:pt x="144244" y="353124"/>
                  </a:lnTo>
                  <a:lnTo>
                    <a:pt x="118680" y="361665"/>
                  </a:lnTo>
                  <a:lnTo>
                    <a:pt x="73743" y="365303"/>
                  </a:lnTo>
                  <a:lnTo>
                    <a:pt x="37161" y="358322"/>
                  </a:lnTo>
                  <a:lnTo>
                    <a:pt x="14936" y="347987"/>
                  </a:lnTo>
                  <a:lnTo>
                    <a:pt x="0" y="3342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278983" y="2994412"/>
              <a:ext cx="301743" cy="90438"/>
            </a:xfrm>
            <a:custGeom>
              <a:avLst/>
              <a:gdLst/>
              <a:ahLst/>
              <a:cxnLst/>
              <a:rect l="0" t="0" r="0" b="0"/>
              <a:pathLst>
                <a:path w="301743" h="90438">
                  <a:moveTo>
                    <a:pt x="0" y="20048"/>
                  </a:moveTo>
                  <a:lnTo>
                    <a:pt x="14375" y="10258"/>
                  </a:lnTo>
                  <a:lnTo>
                    <a:pt x="59319" y="0"/>
                  </a:lnTo>
                  <a:lnTo>
                    <a:pt x="109680" y="2550"/>
                  </a:lnTo>
                  <a:lnTo>
                    <a:pt x="169524" y="15062"/>
                  </a:lnTo>
                  <a:lnTo>
                    <a:pt x="227269" y="45518"/>
                  </a:lnTo>
                  <a:lnTo>
                    <a:pt x="288635" y="84413"/>
                  </a:lnTo>
                  <a:lnTo>
                    <a:pt x="301742" y="904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8090041" y="573925"/>
            <a:ext cx="200065" cy="299941"/>
          </a:xfrm>
          <a:custGeom>
            <a:avLst/>
            <a:gdLst/>
            <a:ahLst/>
            <a:cxnLst/>
            <a:rect l="0" t="0" r="0" b="0"/>
            <a:pathLst>
              <a:path w="200065" h="299941">
                <a:moveTo>
                  <a:pt x="27430" y="215712"/>
                </a:moveTo>
                <a:lnTo>
                  <a:pt x="11790" y="189326"/>
                </a:lnTo>
                <a:lnTo>
                  <a:pt x="1089" y="152262"/>
                </a:lnTo>
                <a:lnTo>
                  <a:pt x="0" y="91048"/>
                </a:lnTo>
                <a:lnTo>
                  <a:pt x="5881" y="63209"/>
                </a:lnTo>
                <a:lnTo>
                  <a:pt x="35309" y="5856"/>
                </a:lnTo>
                <a:lnTo>
                  <a:pt x="42041" y="939"/>
                </a:lnTo>
                <a:lnTo>
                  <a:pt x="48869" y="0"/>
                </a:lnTo>
                <a:lnTo>
                  <a:pt x="105207" y="16143"/>
                </a:lnTo>
                <a:lnTo>
                  <a:pt x="141332" y="29459"/>
                </a:lnTo>
                <a:lnTo>
                  <a:pt x="184981" y="60508"/>
                </a:lnTo>
                <a:lnTo>
                  <a:pt x="196888" y="86291"/>
                </a:lnTo>
                <a:lnTo>
                  <a:pt x="200064" y="101355"/>
                </a:lnTo>
                <a:lnTo>
                  <a:pt x="194233" y="130572"/>
                </a:lnTo>
                <a:lnTo>
                  <a:pt x="167809" y="191978"/>
                </a:lnTo>
                <a:lnTo>
                  <a:pt x="128898" y="248141"/>
                </a:lnTo>
                <a:lnTo>
                  <a:pt x="90601" y="2999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8359626" y="1979357"/>
            <a:ext cx="210572" cy="294799"/>
          </a:xfrm>
          <a:custGeom>
            <a:avLst/>
            <a:gdLst/>
            <a:ahLst/>
            <a:cxnLst/>
            <a:rect l="0" t="0" r="0" b="0"/>
            <a:pathLst>
              <a:path w="210572" h="294799">
                <a:moveTo>
                  <a:pt x="0" y="294798"/>
                </a:moveTo>
                <a:lnTo>
                  <a:pt x="19130" y="242093"/>
                </a:lnTo>
                <a:lnTo>
                  <a:pt x="48194" y="188429"/>
                </a:lnTo>
                <a:lnTo>
                  <a:pt x="66106" y="150305"/>
                </a:lnTo>
                <a:lnTo>
                  <a:pt x="81978" y="124083"/>
                </a:lnTo>
                <a:lnTo>
                  <a:pt x="97210" y="97207"/>
                </a:lnTo>
                <a:lnTo>
                  <a:pt x="140206" y="52858"/>
                </a:lnTo>
                <a:lnTo>
                  <a:pt x="188883" y="13667"/>
                </a:lnTo>
                <a:lnTo>
                  <a:pt x="210571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7544131" y="2602521"/>
            <a:ext cx="188751" cy="103303"/>
          </a:xfrm>
          <a:custGeom>
            <a:avLst/>
            <a:gdLst/>
            <a:ahLst/>
            <a:cxnLst/>
            <a:rect l="0" t="0" r="0" b="0"/>
            <a:pathLst>
              <a:path w="188751" h="103303">
                <a:moveTo>
                  <a:pt x="25858" y="103302"/>
                </a:moveTo>
                <a:lnTo>
                  <a:pt x="7901" y="49427"/>
                </a:lnTo>
                <a:lnTo>
                  <a:pt x="0" y="26898"/>
                </a:lnTo>
                <a:lnTo>
                  <a:pt x="1888" y="36980"/>
                </a:lnTo>
                <a:lnTo>
                  <a:pt x="12865" y="50819"/>
                </a:lnTo>
                <a:lnTo>
                  <a:pt x="20706" y="57785"/>
                </a:lnTo>
                <a:lnTo>
                  <a:pt x="30612" y="61259"/>
                </a:lnTo>
                <a:lnTo>
                  <a:pt x="54097" y="62000"/>
                </a:lnTo>
                <a:lnTo>
                  <a:pt x="109646" y="41509"/>
                </a:lnTo>
                <a:lnTo>
                  <a:pt x="138423" y="26892"/>
                </a:lnTo>
                <a:lnTo>
                  <a:pt x="174696" y="991"/>
                </a:lnTo>
                <a:lnTo>
                  <a:pt x="182405" y="0"/>
                </a:lnTo>
                <a:lnTo>
                  <a:pt x="188714" y="2849"/>
                </a:lnTo>
                <a:lnTo>
                  <a:pt x="188750" y="288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7559461" y="2691709"/>
            <a:ext cx="494840" cy="445784"/>
            <a:chOff x="7559461" y="2691709"/>
            <a:chExt cx="494840" cy="445784"/>
          </a:xfrm>
        </p:grpSpPr>
        <p:sp>
          <p:nvSpPr>
            <p:cNvPr id="72" name="Freeform 71"/>
            <p:cNvSpPr/>
            <p:nvPr/>
          </p:nvSpPr>
          <p:spPr>
            <a:xfrm>
              <a:off x="7559461" y="2691709"/>
              <a:ext cx="265390" cy="403670"/>
            </a:xfrm>
            <a:custGeom>
              <a:avLst/>
              <a:gdLst/>
              <a:ahLst/>
              <a:cxnLst/>
              <a:rect l="0" t="0" r="0" b="0"/>
              <a:pathLst>
                <a:path w="265390" h="403670">
                  <a:moveTo>
                    <a:pt x="0" y="87814"/>
                  </a:moveTo>
                  <a:lnTo>
                    <a:pt x="3119" y="45122"/>
                  </a:lnTo>
                  <a:lnTo>
                    <a:pt x="14572" y="13943"/>
                  </a:lnTo>
                  <a:lnTo>
                    <a:pt x="20243" y="3472"/>
                  </a:lnTo>
                  <a:lnTo>
                    <a:pt x="26364" y="0"/>
                  </a:lnTo>
                  <a:lnTo>
                    <a:pt x="32784" y="1196"/>
                  </a:lnTo>
                  <a:lnTo>
                    <a:pt x="86378" y="37078"/>
                  </a:lnTo>
                  <a:lnTo>
                    <a:pt x="148606" y="44565"/>
                  </a:lnTo>
                  <a:lnTo>
                    <a:pt x="203789" y="39887"/>
                  </a:lnTo>
                  <a:lnTo>
                    <a:pt x="240146" y="42158"/>
                  </a:lnTo>
                  <a:lnTo>
                    <a:pt x="249005" y="46848"/>
                  </a:lnTo>
                  <a:lnTo>
                    <a:pt x="261967" y="61418"/>
                  </a:lnTo>
                  <a:lnTo>
                    <a:pt x="265389" y="82711"/>
                  </a:lnTo>
                  <a:lnTo>
                    <a:pt x="255093" y="139785"/>
                  </a:lnTo>
                  <a:lnTo>
                    <a:pt x="238501" y="193010"/>
                  </a:lnTo>
                  <a:lnTo>
                    <a:pt x="208512" y="256262"/>
                  </a:lnTo>
                  <a:lnTo>
                    <a:pt x="177066" y="310375"/>
                  </a:lnTo>
                  <a:lnTo>
                    <a:pt x="155685" y="352485"/>
                  </a:lnTo>
                  <a:lnTo>
                    <a:pt x="151024" y="386424"/>
                  </a:lnTo>
                  <a:lnTo>
                    <a:pt x="152155" y="392172"/>
                  </a:lnTo>
                  <a:lnTo>
                    <a:pt x="157927" y="403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012186" y="2779523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5590" y="58617"/>
                  </a:lnTo>
                  <a:lnTo>
                    <a:pt x="10724" y="111621"/>
                  </a:lnTo>
                  <a:lnTo>
                    <a:pt x="19465" y="173493"/>
                  </a:lnTo>
                  <a:lnTo>
                    <a:pt x="21913" y="228419"/>
                  </a:lnTo>
                  <a:lnTo>
                    <a:pt x="32448" y="281210"/>
                  </a:lnTo>
                  <a:lnTo>
                    <a:pt x="40841" y="340235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3830258" y="390855"/>
            <a:ext cx="623627" cy="330803"/>
            <a:chOff x="3830258" y="390855"/>
            <a:chExt cx="623627" cy="330803"/>
          </a:xfrm>
        </p:grpSpPr>
        <p:sp>
          <p:nvSpPr>
            <p:cNvPr id="75" name="Freeform 74"/>
            <p:cNvSpPr/>
            <p:nvPr/>
          </p:nvSpPr>
          <p:spPr>
            <a:xfrm>
              <a:off x="3830258" y="390855"/>
              <a:ext cx="211606" cy="327501"/>
            </a:xfrm>
            <a:custGeom>
              <a:avLst/>
              <a:gdLst/>
              <a:ahLst/>
              <a:cxnLst/>
              <a:rect l="0" t="0" r="0" b="0"/>
              <a:pathLst>
                <a:path w="211606" h="327501">
                  <a:moveTo>
                    <a:pt x="33700" y="30284"/>
                  </a:moveTo>
                  <a:lnTo>
                    <a:pt x="39289" y="13517"/>
                  </a:lnTo>
                  <a:lnTo>
                    <a:pt x="45615" y="8578"/>
                  </a:lnTo>
                  <a:lnTo>
                    <a:pt x="65122" y="3089"/>
                  </a:lnTo>
                  <a:lnTo>
                    <a:pt x="108001" y="0"/>
                  </a:lnTo>
                  <a:lnTo>
                    <a:pt x="131454" y="5516"/>
                  </a:lnTo>
                  <a:lnTo>
                    <a:pt x="171163" y="28122"/>
                  </a:lnTo>
                  <a:lnTo>
                    <a:pt x="185652" y="44531"/>
                  </a:lnTo>
                  <a:lnTo>
                    <a:pt x="204485" y="83661"/>
                  </a:lnTo>
                  <a:lnTo>
                    <a:pt x="211605" y="147119"/>
                  </a:lnTo>
                  <a:lnTo>
                    <a:pt x="206882" y="202452"/>
                  </a:lnTo>
                  <a:lnTo>
                    <a:pt x="186279" y="250036"/>
                  </a:lnTo>
                  <a:lnTo>
                    <a:pt x="147192" y="303848"/>
                  </a:lnTo>
                  <a:lnTo>
                    <a:pt x="117240" y="324380"/>
                  </a:lnTo>
                  <a:lnTo>
                    <a:pt x="90326" y="327500"/>
                  </a:lnTo>
                  <a:lnTo>
                    <a:pt x="62377" y="323817"/>
                  </a:lnTo>
                  <a:lnTo>
                    <a:pt x="42156" y="314381"/>
                  </a:lnTo>
                  <a:lnTo>
                    <a:pt x="17618" y="284737"/>
                  </a:lnTo>
                  <a:lnTo>
                    <a:pt x="1119" y="246318"/>
                  </a:lnTo>
                  <a:lnTo>
                    <a:pt x="0" y="205298"/>
                  </a:lnTo>
                  <a:lnTo>
                    <a:pt x="4214" y="194924"/>
                  </a:lnTo>
                  <a:lnTo>
                    <a:pt x="18256" y="180276"/>
                  </a:lnTo>
                  <a:lnTo>
                    <a:pt x="26913" y="177072"/>
                  </a:lnTo>
                  <a:lnTo>
                    <a:pt x="45892" y="176632"/>
                  </a:lnTo>
                  <a:lnTo>
                    <a:pt x="76307" y="188550"/>
                  </a:lnTo>
                  <a:lnTo>
                    <a:pt x="101957" y="212489"/>
                  </a:lnTo>
                  <a:lnTo>
                    <a:pt x="151740" y="272412"/>
                  </a:lnTo>
                  <a:lnTo>
                    <a:pt x="170571" y="282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71579" y="400082"/>
              <a:ext cx="182306" cy="321576"/>
            </a:xfrm>
            <a:custGeom>
              <a:avLst/>
              <a:gdLst/>
              <a:ahLst/>
              <a:cxnLst/>
              <a:rect l="0" t="0" r="0" b="0"/>
              <a:pathLst>
                <a:path w="182306" h="321576">
                  <a:moveTo>
                    <a:pt x="181975" y="10529"/>
                  </a:moveTo>
                  <a:lnTo>
                    <a:pt x="123358" y="16118"/>
                  </a:lnTo>
                  <a:lnTo>
                    <a:pt x="70354" y="36893"/>
                  </a:lnTo>
                  <a:lnTo>
                    <a:pt x="19660" y="70427"/>
                  </a:lnTo>
                  <a:lnTo>
                    <a:pt x="16443" y="78537"/>
                  </a:lnTo>
                  <a:lnTo>
                    <a:pt x="16638" y="87453"/>
                  </a:lnTo>
                  <a:lnTo>
                    <a:pt x="19108" y="96907"/>
                  </a:lnTo>
                  <a:lnTo>
                    <a:pt x="24264" y="104379"/>
                  </a:lnTo>
                  <a:lnTo>
                    <a:pt x="83512" y="154725"/>
                  </a:lnTo>
                  <a:lnTo>
                    <a:pt x="99119" y="181156"/>
                  </a:lnTo>
                  <a:lnTo>
                    <a:pt x="111151" y="216803"/>
                  </a:lnTo>
                  <a:lnTo>
                    <a:pt x="112284" y="240246"/>
                  </a:lnTo>
                  <a:lnTo>
                    <a:pt x="107717" y="262364"/>
                  </a:lnTo>
                  <a:lnTo>
                    <a:pt x="91993" y="293377"/>
                  </a:lnTo>
                  <a:lnTo>
                    <a:pt x="79202" y="310154"/>
                  </a:lnTo>
                  <a:lnTo>
                    <a:pt x="59479" y="319171"/>
                  </a:lnTo>
                  <a:lnTo>
                    <a:pt x="47668" y="321575"/>
                  </a:lnTo>
                  <a:lnTo>
                    <a:pt x="37455" y="320838"/>
                  </a:lnTo>
                  <a:lnTo>
                    <a:pt x="19868" y="313781"/>
                  </a:lnTo>
                  <a:lnTo>
                    <a:pt x="7372" y="299725"/>
                  </a:lnTo>
                  <a:lnTo>
                    <a:pt x="2402" y="291064"/>
                  </a:lnTo>
                  <a:lnTo>
                    <a:pt x="0" y="268962"/>
                  </a:lnTo>
                  <a:lnTo>
                    <a:pt x="7989" y="222235"/>
                  </a:lnTo>
                  <a:lnTo>
                    <a:pt x="23059" y="195439"/>
                  </a:lnTo>
                  <a:lnTo>
                    <a:pt x="76788" y="136965"/>
                  </a:lnTo>
                  <a:lnTo>
                    <a:pt x="134894" y="82154"/>
                  </a:lnTo>
                  <a:lnTo>
                    <a:pt x="178338" y="35530"/>
                  </a:lnTo>
                  <a:lnTo>
                    <a:pt x="181890" y="27196"/>
                  </a:lnTo>
                  <a:lnTo>
                    <a:pt x="182305" y="1083"/>
                  </a:lnTo>
                  <a:lnTo>
                    <a:pt x="1819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3421761" y="3105906"/>
            <a:ext cx="1421349" cy="1307289"/>
            <a:chOff x="3421761" y="3105906"/>
            <a:chExt cx="1421349" cy="1307289"/>
          </a:xfrm>
        </p:grpSpPr>
        <p:sp>
          <p:nvSpPr>
            <p:cNvPr id="78" name="Freeform 77"/>
            <p:cNvSpPr/>
            <p:nvPr/>
          </p:nvSpPr>
          <p:spPr>
            <a:xfrm>
              <a:off x="3600746" y="3113963"/>
              <a:ext cx="200042" cy="476255"/>
            </a:xfrm>
            <a:custGeom>
              <a:avLst/>
              <a:gdLst/>
              <a:ahLst/>
              <a:cxnLst/>
              <a:rect l="0" t="0" r="0" b="0"/>
              <a:pathLst>
                <a:path w="200042" h="476255">
                  <a:moveTo>
                    <a:pt x="0" y="118285"/>
                  </a:moveTo>
                  <a:lnTo>
                    <a:pt x="0" y="64141"/>
                  </a:lnTo>
                  <a:lnTo>
                    <a:pt x="0" y="9194"/>
                  </a:lnTo>
                  <a:lnTo>
                    <a:pt x="2339" y="2274"/>
                  </a:lnTo>
                  <a:lnTo>
                    <a:pt x="6239" y="0"/>
                  </a:lnTo>
                  <a:lnTo>
                    <a:pt x="11178" y="824"/>
                  </a:lnTo>
                  <a:lnTo>
                    <a:pt x="67118" y="46675"/>
                  </a:lnTo>
                  <a:lnTo>
                    <a:pt x="126688" y="73399"/>
                  </a:lnTo>
                  <a:lnTo>
                    <a:pt x="173441" y="104807"/>
                  </a:lnTo>
                  <a:lnTo>
                    <a:pt x="182370" y="124773"/>
                  </a:lnTo>
                  <a:lnTo>
                    <a:pt x="185168" y="148075"/>
                  </a:lnTo>
                  <a:lnTo>
                    <a:pt x="180553" y="197869"/>
                  </a:lnTo>
                  <a:lnTo>
                    <a:pt x="173705" y="252159"/>
                  </a:lnTo>
                  <a:lnTo>
                    <a:pt x="164422" y="302621"/>
                  </a:lnTo>
                  <a:lnTo>
                    <a:pt x="160380" y="365744"/>
                  </a:lnTo>
                  <a:lnTo>
                    <a:pt x="167883" y="406726"/>
                  </a:lnTo>
                  <a:lnTo>
                    <a:pt x="196375" y="467242"/>
                  </a:lnTo>
                  <a:lnTo>
                    <a:pt x="200041" y="476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000829" y="3126963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0" y="0"/>
                  </a:moveTo>
                  <a:lnTo>
                    <a:pt x="5589" y="58617"/>
                  </a:lnTo>
                  <a:lnTo>
                    <a:pt x="16788" y="107895"/>
                  </a:lnTo>
                  <a:lnTo>
                    <a:pt x="20962" y="158311"/>
                  </a:lnTo>
                  <a:lnTo>
                    <a:pt x="32260" y="217925"/>
                  </a:lnTo>
                  <a:lnTo>
                    <a:pt x="45756" y="279483"/>
                  </a:lnTo>
                  <a:lnTo>
                    <a:pt x="59687" y="332674"/>
                  </a:lnTo>
                  <a:lnTo>
                    <a:pt x="70198" y="363733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242984" y="3105906"/>
              <a:ext cx="400084" cy="462602"/>
            </a:xfrm>
            <a:custGeom>
              <a:avLst/>
              <a:gdLst/>
              <a:ahLst/>
              <a:cxnLst/>
              <a:rect l="0" t="0" r="0" b="0"/>
              <a:pathLst>
                <a:path w="400084" h="462602">
                  <a:moveTo>
                    <a:pt x="0" y="0"/>
                  </a:moveTo>
                  <a:lnTo>
                    <a:pt x="52540" y="60873"/>
                  </a:lnTo>
                  <a:lnTo>
                    <a:pt x="65465" y="77358"/>
                  </a:lnTo>
                  <a:lnTo>
                    <a:pt x="99238" y="137192"/>
                  </a:lnTo>
                  <a:lnTo>
                    <a:pt x="123414" y="182168"/>
                  </a:lnTo>
                  <a:lnTo>
                    <a:pt x="150740" y="242359"/>
                  </a:lnTo>
                  <a:lnTo>
                    <a:pt x="167730" y="301771"/>
                  </a:lnTo>
                  <a:lnTo>
                    <a:pt x="175650" y="356916"/>
                  </a:lnTo>
                  <a:lnTo>
                    <a:pt x="174877" y="407180"/>
                  </a:lnTo>
                  <a:lnTo>
                    <a:pt x="168970" y="434823"/>
                  </a:lnTo>
                  <a:lnTo>
                    <a:pt x="158546" y="454908"/>
                  </a:lnTo>
                  <a:lnTo>
                    <a:pt x="150151" y="460029"/>
                  </a:lnTo>
                  <a:lnTo>
                    <a:pt x="128345" y="462601"/>
                  </a:lnTo>
                  <a:lnTo>
                    <a:pt x="106175" y="453605"/>
                  </a:lnTo>
                  <a:lnTo>
                    <a:pt x="68936" y="424823"/>
                  </a:lnTo>
                  <a:lnTo>
                    <a:pt x="56764" y="404450"/>
                  </a:lnTo>
                  <a:lnTo>
                    <a:pt x="46455" y="366672"/>
                  </a:lnTo>
                  <a:lnTo>
                    <a:pt x="45008" y="353242"/>
                  </a:lnTo>
                  <a:lnTo>
                    <a:pt x="48723" y="343120"/>
                  </a:lnTo>
                  <a:lnTo>
                    <a:pt x="55878" y="335201"/>
                  </a:lnTo>
                  <a:lnTo>
                    <a:pt x="95396" y="314087"/>
                  </a:lnTo>
                  <a:lnTo>
                    <a:pt x="137710" y="313512"/>
                  </a:lnTo>
                  <a:lnTo>
                    <a:pt x="187292" y="326339"/>
                  </a:lnTo>
                  <a:lnTo>
                    <a:pt x="246873" y="350465"/>
                  </a:lnTo>
                  <a:lnTo>
                    <a:pt x="310150" y="371481"/>
                  </a:lnTo>
                  <a:lnTo>
                    <a:pt x="372960" y="397819"/>
                  </a:lnTo>
                  <a:lnTo>
                    <a:pt x="400083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21761" y="3684974"/>
              <a:ext cx="1421349" cy="94757"/>
            </a:xfrm>
            <a:custGeom>
              <a:avLst/>
              <a:gdLst/>
              <a:ahLst/>
              <a:cxnLst/>
              <a:rect l="0" t="0" r="0" b="0"/>
              <a:pathLst>
                <a:path w="1421349" h="94757">
                  <a:moveTo>
                    <a:pt x="0" y="0"/>
                  </a:moveTo>
                  <a:lnTo>
                    <a:pt x="52050" y="0"/>
                  </a:lnTo>
                  <a:lnTo>
                    <a:pt x="101990" y="0"/>
                  </a:lnTo>
                  <a:lnTo>
                    <a:pt x="160786" y="0"/>
                  </a:lnTo>
                  <a:lnTo>
                    <a:pt x="208948" y="0"/>
                  </a:lnTo>
                  <a:lnTo>
                    <a:pt x="260262" y="0"/>
                  </a:lnTo>
                  <a:lnTo>
                    <a:pt x="312511" y="0"/>
                  </a:lnTo>
                  <a:lnTo>
                    <a:pt x="370626" y="5589"/>
                  </a:lnTo>
                  <a:lnTo>
                    <a:pt x="432299" y="9065"/>
                  </a:lnTo>
                  <a:lnTo>
                    <a:pt x="495027" y="15684"/>
                  </a:lnTo>
                  <a:lnTo>
                    <a:pt x="540156" y="18668"/>
                  </a:lnTo>
                  <a:lnTo>
                    <a:pt x="587510" y="21165"/>
                  </a:lnTo>
                  <a:lnTo>
                    <a:pt x="635852" y="26174"/>
                  </a:lnTo>
                  <a:lnTo>
                    <a:pt x="687754" y="29180"/>
                  </a:lnTo>
                  <a:lnTo>
                    <a:pt x="740846" y="30516"/>
                  </a:lnTo>
                  <a:lnTo>
                    <a:pt x="791739" y="31110"/>
                  </a:lnTo>
                  <a:lnTo>
                    <a:pt x="841654" y="34493"/>
                  </a:lnTo>
                  <a:lnTo>
                    <a:pt x="891135" y="39897"/>
                  </a:lnTo>
                  <a:lnTo>
                    <a:pt x="940422" y="46198"/>
                  </a:lnTo>
                  <a:lnTo>
                    <a:pt x="986504" y="52898"/>
                  </a:lnTo>
                  <a:lnTo>
                    <a:pt x="1031552" y="58605"/>
                  </a:lnTo>
                  <a:lnTo>
                    <a:pt x="1078869" y="61141"/>
                  </a:lnTo>
                  <a:lnTo>
                    <a:pt x="1124076" y="65388"/>
                  </a:lnTo>
                  <a:lnTo>
                    <a:pt x="1185868" y="71237"/>
                  </a:lnTo>
                  <a:lnTo>
                    <a:pt x="1241222" y="76089"/>
                  </a:lnTo>
                  <a:lnTo>
                    <a:pt x="1291548" y="81816"/>
                  </a:lnTo>
                  <a:lnTo>
                    <a:pt x="1344885" y="89340"/>
                  </a:lnTo>
                  <a:lnTo>
                    <a:pt x="1402021" y="94043"/>
                  </a:lnTo>
                  <a:lnTo>
                    <a:pt x="1421348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08436" y="3981235"/>
              <a:ext cx="347776" cy="431960"/>
            </a:xfrm>
            <a:custGeom>
              <a:avLst/>
              <a:gdLst/>
              <a:ahLst/>
              <a:cxnLst/>
              <a:rect l="0" t="0" r="0" b="0"/>
              <a:pathLst>
                <a:path w="347776" h="431960">
                  <a:moveTo>
                    <a:pt x="166175" y="9065"/>
                  </a:moveTo>
                  <a:lnTo>
                    <a:pt x="128697" y="732"/>
                  </a:lnTo>
                  <a:lnTo>
                    <a:pt x="116623" y="0"/>
                  </a:lnTo>
                  <a:lnTo>
                    <a:pt x="93849" y="8546"/>
                  </a:lnTo>
                  <a:lnTo>
                    <a:pt x="56222" y="37039"/>
                  </a:lnTo>
                  <a:lnTo>
                    <a:pt x="27429" y="80838"/>
                  </a:lnTo>
                  <a:lnTo>
                    <a:pt x="5416" y="135154"/>
                  </a:lnTo>
                  <a:lnTo>
                    <a:pt x="0" y="172507"/>
                  </a:lnTo>
                  <a:lnTo>
                    <a:pt x="3984" y="224388"/>
                  </a:lnTo>
                  <a:lnTo>
                    <a:pt x="12573" y="284215"/>
                  </a:lnTo>
                  <a:lnTo>
                    <a:pt x="28117" y="324037"/>
                  </a:lnTo>
                  <a:lnTo>
                    <a:pt x="68113" y="382425"/>
                  </a:lnTo>
                  <a:lnTo>
                    <a:pt x="105794" y="410589"/>
                  </a:lnTo>
                  <a:lnTo>
                    <a:pt x="154004" y="429982"/>
                  </a:lnTo>
                  <a:lnTo>
                    <a:pt x="199744" y="431959"/>
                  </a:lnTo>
                  <a:lnTo>
                    <a:pt x="248521" y="425135"/>
                  </a:lnTo>
                  <a:lnTo>
                    <a:pt x="276473" y="412744"/>
                  </a:lnTo>
                  <a:lnTo>
                    <a:pt x="308820" y="386037"/>
                  </a:lnTo>
                  <a:lnTo>
                    <a:pt x="330103" y="355897"/>
                  </a:lnTo>
                  <a:lnTo>
                    <a:pt x="347775" y="314271"/>
                  </a:lnTo>
                  <a:lnTo>
                    <a:pt x="346889" y="255443"/>
                  </a:lnTo>
                  <a:lnTo>
                    <a:pt x="342382" y="193736"/>
                  </a:lnTo>
                  <a:lnTo>
                    <a:pt x="330573" y="135881"/>
                  </a:lnTo>
                  <a:lnTo>
                    <a:pt x="315805" y="77702"/>
                  </a:lnTo>
                  <a:lnTo>
                    <a:pt x="296948" y="43440"/>
                  </a:lnTo>
                  <a:lnTo>
                    <a:pt x="269653" y="19120"/>
                  </a:lnTo>
                  <a:lnTo>
                    <a:pt x="249600" y="8465"/>
                  </a:lnTo>
                  <a:lnTo>
                    <a:pt x="212991" y="1478"/>
                  </a:lnTo>
                  <a:lnTo>
                    <a:pt x="189322" y="6083"/>
                  </a:lnTo>
                  <a:lnTo>
                    <a:pt x="130484" y="29861"/>
                  </a:lnTo>
                  <a:lnTo>
                    <a:pt x="113533" y="406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37081" y="252683"/>
            <a:ext cx="1763341" cy="494841"/>
            <a:chOff x="537081" y="252683"/>
            <a:chExt cx="1763341" cy="494841"/>
          </a:xfrm>
        </p:grpSpPr>
        <p:sp>
          <p:nvSpPr>
            <p:cNvPr id="2" name="Freeform 1"/>
            <p:cNvSpPr/>
            <p:nvPr/>
          </p:nvSpPr>
          <p:spPr>
            <a:xfrm>
              <a:off x="537081" y="284269"/>
              <a:ext cx="20930" cy="463255"/>
            </a:xfrm>
            <a:custGeom>
              <a:avLst/>
              <a:gdLst/>
              <a:ahLst/>
              <a:cxnLst/>
              <a:rect l="0" t="0" r="0" b="0"/>
              <a:pathLst>
                <a:path w="20930" h="463255">
                  <a:moveTo>
                    <a:pt x="10400" y="0"/>
                  </a:moveTo>
                  <a:lnTo>
                    <a:pt x="2067" y="37478"/>
                  </a:lnTo>
                  <a:lnTo>
                    <a:pt x="305" y="88901"/>
                  </a:lnTo>
                  <a:lnTo>
                    <a:pt x="0" y="141375"/>
                  </a:lnTo>
                  <a:lnTo>
                    <a:pt x="5499" y="195787"/>
                  </a:lnTo>
                  <a:lnTo>
                    <a:pt x="8948" y="243364"/>
                  </a:lnTo>
                  <a:lnTo>
                    <a:pt x="9970" y="292686"/>
                  </a:lnTo>
                  <a:lnTo>
                    <a:pt x="10273" y="344345"/>
                  </a:lnTo>
                  <a:lnTo>
                    <a:pt x="17611" y="398562"/>
                  </a:lnTo>
                  <a:lnTo>
                    <a:pt x="20273" y="443759"/>
                  </a:lnTo>
                  <a:lnTo>
                    <a:pt x="2092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15937" y="6843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12451" y="315854"/>
              <a:ext cx="264025" cy="386860"/>
            </a:xfrm>
            <a:custGeom>
              <a:avLst/>
              <a:gdLst/>
              <a:ahLst/>
              <a:cxnLst/>
              <a:rect l="0" t="0" r="0" b="0"/>
              <a:pathLst>
                <a:path w="264025" h="386860">
                  <a:moveTo>
                    <a:pt x="214098" y="0"/>
                  </a:moveTo>
                  <a:lnTo>
                    <a:pt x="155481" y="0"/>
                  </a:lnTo>
                  <a:lnTo>
                    <a:pt x="100137" y="0"/>
                  </a:lnTo>
                  <a:lnTo>
                    <a:pt x="37212" y="0"/>
                  </a:lnTo>
                  <a:lnTo>
                    <a:pt x="22475" y="0"/>
                  </a:lnTo>
                  <a:lnTo>
                    <a:pt x="12650" y="4680"/>
                  </a:lnTo>
                  <a:lnTo>
                    <a:pt x="6100" y="12479"/>
                  </a:lnTo>
                  <a:lnTo>
                    <a:pt x="1733" y="22357"/>
                  </a:lnTo>
                  <a:lnTo>
                    <a:pt x="0" y="42692"/>
                  </a:lnTo>
                  <a:lnTo>
                    <a:pt x="4233" y="102069"/>
                  </a:lnTo>
                  <a:lnTo>
                    <a:pt x="18121" y="157504"/>
                  </a:lnTo>
                  <a:lnTo>
                    <a:pt x="22615" y="162325"/>
                  </a:lnTo>
                  <a:lnTo>
                    <a:pt x="27951" y="163199"/>
                  </a:lnTo>
                  <a:lnTo>
                    <a:pt x="81567" y="150057"/>
                  </a:lnTo>
                  <a:lnTo>
                    <a:pt x="120627" y="151307"/>
                  </a:lnTo>
                  <a:lnTo>
                    <a:pt x="146819" y="157325"/>
                  </a:lnTo>
                  <a:lnTo>
                    <a:pt x="180125" y="173867"/>
                  </a:lnTo>
                  <a:lnTo>
                    <a:pt x="227618" y="215417"/>
                  </a:lnTo>
                  <a:lnTo>
                    <a:pt x="252990" y="253642"/>
                  </a:lnTo>
                  <a:lnTo>
                    <a:pt x="260629" y="275337"/>
                  </a:lnTo>
                  <a:lnTo>
                    <a:pt x="264024" y="300577"/>
                  </a:lnTo>
                  <a:lnTo>
                    <a:pt x="259294" y="321153"/>
                  </a:lnTo>
                  <a:lnTo>
                    <a:pt x="237193" y="353427"/>
                  </a:lnTo>
                  <a:lnTo>
                    <a:pt x="211582" y="369621"/>
                  </a:lnTo>
                  <a:lnTo>
                    <a:pt x="163081" y="384404"/>
                  </a:lnTo>
                  <a:lnTo>
                    <a:pt x="123463" y="386859"/>
                  </a:lnTo>
                  <a:lnTo>
                    <a:pt x="87807" y="379527"/>
                  </a:lnTo>
                  <a:lnTo>
                    <a:pt x="24585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58217" y="46325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6695" y="17959"/>
                  </a:lnTo>
                  <a:lnTo>
                    <a:pt x="112451" y="28548"/>
                  </a:lnTo>
                  <a:lnTo>
                    <a:pt x="58997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2445" y="38955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88" y="65276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9886" y="252683"/>
              <a:ext cx="310536" cy="460900"/>
            </a:xfrm>
            <a:custGeom>
              <a:avLst/>
              <a:gdLst/>
              <a:ahLst/>
              <a:cxnLst/>
              <a:rect l="0" t="0" r="0" b="0"/>
              <a:pathLst>
                <a:path w="310536" h="460900">
                  <a:moveTo>
                    <a:pt x="115813" y="0"/>
                  </a:moveTo>
                  <a:lnTo>
                    <a:pt x="91766" y="17981"/>
                  </a:lnTo>
                  <a:lnTo>
                    <a:pt x="49178" y="73184"/>
                  </a:lnTo>
                  <a:lnTo>
                    <a:pt x="14044" y="111774"/>
                  </a:lnTo>
                  <a:lnTo>
                    <a:pt x="10532" y="111951"/>
                  </a:lnTo>
                  <a:lnTo>
                    <a:pt x="9361" y="107390"/>
                  </a:lnTo>
                  <a:lnTo>
                    <a:pt x="9750" y="99669"/>
                  </a:lnTo>
                  <a:lnTo>
                    <a:pt x="21476" y="72036"/>
                  </a:lnTo>
                  <a:lnTo>
                    <a:pt x="39768" y="41621"/>
                  </a:lnTo>
                  <a:lnTo>
                    <a:pt x="59398" y="27077"/>
                  </a:lnTo>
                  <a:lnTo>
                    <a:pt x="110129" y="8209"/>
                  </a:lnTo>
                  <a:lnTo>
                    <a:pt x="151304" y="2432"/>
                  </a:lnTo>
                  <a:lnTo>
                    <a:pt x="172921" y="7320"/>
                  </a:lnTo>
                  <a:lnTo>
                    <a:pt x="181961" y="11899"/>
                  </a:lnTo>
                  <a:lnTo>
                    <a:pt x="195125" y="26346"/>
                  </a:lnTo>
                  <a:lnTo>
                    <a:pt x="203705" y="45635"/>
                  </a:lnTo>
                  <a:lnTo>
                    <a:pt x="207366" y="81632"/>
                  </a:lnTo>
                  <a:lnTo>
                    <a:pt x="195648" y="136529"/>
                  </a:lnTo>
                  <a:lnTo>
                    <a:pt x="180152" y="162766"/>
                  </a:lnTo>
                  <a:lnTo>
                    <a:pt x="160743" y="185358"/>
                  </a:lnTo>
                  <a:lnTo>
                    <a:pt x="134585" y="201280"/>
                  </a:lnTo>
                  <a:lnTo>
                    <a:pt x="130667" y="200867"/>
                  </a:lnTo>
                  <a:lnTo>
                    <a:pt x="130395" y="197083"/>
                  </a:lnTo>
                  <a:lnTo>
                    <a:pt x="132554" y="191050"/>
                  </a:lnTo>
                  <a:lnTo>
                    <a:pt x="144310" y="181228"/>
                  </a:lnTo>
                  <a:lnTo>
                    <a:pt x="152359" y="176971"/>
                  </a:lnTo>
                  <a:lnTo>
                    <a:pt x="170660" y="175360"/>
                  </a:lnTo>
                  <a:lnTo>
                    <a:pt x="211005" y="183858"/>
                  </a:lnTo>
                  <a:lnTo>
                    <a:pt x="242284" y="199016"/>
                  </a:lnTo>
                  <a:lnTo>
                    <a:pt x="268190" y="223915"/>
                  </a:lnTo>
                  <a:lnTo>
                    <a:pt x="290683" y="253519"/>
                  </a:lnTo>
                  <a:lnTo>
                    <a:pt x="298818" y="277232"/>
                  </a:lnTo>
                  <a:lnTo>
                    <a:pt x="310535" y="335986"/>
                  </a:lnTo>
                  <a:lnTo>
                    <a:pt x="300654" y="395022"/>
                  </a:lnTo>
                  <a:lnTo>
                    <a:pt x="285354" y="424580"/>
                  </a:lnTo>
                  <a:lnTo>
                    <a:pt x="269544" y="437487"/>
                  </a:lnTo>
                  <a:lnTo>
                    <a:pt x="230798" y="455305"/>
                  </a:lnTo>
                  <a:lnTo>
                    <a:pt x="188617" y="460899"/>
                  </a:lnTo>
                  <a:lnTo>
                    <a:pt x="137603" y="455553"/>
                  </a:lnTo>
                  <a:lnTo>
                    <a:pt x="83679" y="450165"/>
                  </a:lnTo>
                  <a:lnTo>
                    <a:pt x="27967" y="438182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" name="Straight Connector 9"/>
          <p:cNvCxnSpPr/>
          <p:nvPr/>
        </p:nvCxnSpPr>
        <p:spPr>
          <a:xfrm flipH="1">
            <a:off x="1638300" y="2042541"/>
            <a:ext cx="6654800" cy="215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754115" y="1861311"/>
            <a:ext cx="0" cy="3474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494016" y="1861311"/>
            <a:ext cx="0" cy="3474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337816" y="1874011"/>
            <a:ext cx="0" cy="3474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065015" y="1874011"/>
            <a:ext cx="0" cy="3474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2202365" y="1926715"/>
            <a:ext cx="3156641" cy="736995"/>
            <a:chOff x="2202365" y="1926715"/>
            <a:chExt cx="3156641" cy="736995"/>
          </a:xfrm>
        </p:grpSpPr>
        <p:sp>
          <p:nvSpPr>
            <p:cNvPr id="15" name="Freeform 14"/>
            <p:cNvSpPr/>
            <p:nvPr/>
          </p:nvSpPr>
          <p:spPr>
            <a:xfrm>
              <a:off x="2202365" y="2330872"/>
              <a:ext cx="269259" cy="322971"/>
            </a:xfrm>
            <a:custGeom>
              <a:avLst/>
              <a:gdLst/>
              <a:ahLst/>
              <a:cxnLst/>
              <a:rect l="0" t="0" r="0" b="0"/>
              <a:pathLst>
                <a:path w="269259" h="322971">
                  <a:moveTo>
                    <a:pt x="134961" y="38039"/>
                  </a:moveTo>
                  <a:lnTo>
                    <a:pt x="123783" y="26861"/>
                  </a:lnTo>
                  <a:lnTo>
                    <a:pt x="105816" y="21373"/>
                  </a:lnTo>
                  <a:lnTo>
                    <a:pt x="94474" y="19910"/>
                  </a:lnTo>
                  <a:lnTo>
                    <a:pt x="75633" y="24522"/>
                  </a:lnTo>
                  <a:lnTo>
                    <a:pt x="44473" y="46548"/>
                  </a:lnTo>
                  <a:lnTo>
                    <a:pt x="10732" y="107547"/>
                  </a:lnTo>
                  <a:lnTo>
                    <a:pt x="1836" y="147672"/>
                  </a:lnTo>
                  <a:lnTo>
                    <a:pt x="0" y="210387"/>
                  </a:lnTo>
                  <a:lnTo>
                    <a:pt x="7885" y="252362"/>
                  </a:lnTo>
                  <a:lnTo>
                    <a:pt x="24519" y="280657"/>
                  </a:lnTo>
                  <a:lnTo>
                    <a:pt x="57997" y="318398"/>
                  </a:lnTo>
                  <a:lnTo>
                    <a:pt x="67274" y="322041"/>
                  </a:lnTo>
                  <a:lnTo>
                    <a:pt x="90060" y="322970"/>
                  </a:lnTo>
                  <a:lnTo>
                    <a:pt x="141646" y="312864"/>
                  </a:lnTo>
                  <a:lnTo>
                    <a:pt x="183725" y="289551"/>
                  </a:lnTo>
                  <a:lnTo>
                    <a:pt x="214913" y="262416"/>
                  </a:lnTo>
                  <a:lnTo>
                    <a:pt x="248661" y="205859"/>
                  </a:lnTo>
                  <a:lnTo>
                    <a:pt x="266041" y="155850"/>
                  </a:lnTo>
                  <a:lnTo>
                    <a:pt x="269258" y="128614"/>
                  </a:lnTo>
                  <a:lnTo>
                    <a:pt x="264449" y="104031"/>
                  </a:lnTo>
                  <a:lnTo>
                    <a:pt x="237403" y="41407"/>
                  </a:lnTo>
                  <a:lnTo>
                    <a:pt x="215227" y="17980"/>
                  </a:lnTo>
                  <a:lnTo>
                    <a:pt x="206019" y="10629"/>
                  </a:lnTo>
                  <a:lnTo>
                    <a:pt x="180191" y="2460"/>
                  </a:lnTo>
                  <a:lnTo>
                    <a:pt x="153893" y="0"/>
                  </a:lnTo>
                  <a:lnTo>
                    <a:pt x="124433" y="64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63709" y="1958300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5590" y="62093"/>
                  </a:lnTo>
                  <a:lnTo>
                    <a:pt x="16789" y="121883"/>
                  </a:lnTo>
                  <a:lnTo>
                    <a:pt x="20214" y="180660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4402" y="1958300"/>
              <a:ext cx="8334" cy="189514"/>
            </a:xfrm>
            <a:custGeom>
              <a:avLst/>
              <a:gdLst/>
              <a:ahLst/>
              <a:cxnLst/>
              <a:rect l="0" t="0" r="0" b="0"/>
              <a:pathLst>
                <a:path w="8334" h="189514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6998" y="159756"/>
                  </a:lnTo>
                  <a:lnTo>
                    <a:pt x="833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7758" y="1947772"/>
              <a:ext cx="5590" cy="189514"/>
            </a:xfrm>
            <a:custGeom>
              <a:avLst/>
              <a:gdLst/>
              <a:ahLst/>
              <a:cxnLst/>
              <a:rect l="0" t="0" r="0" b="0"/>
              <a:pathLst>
                <a:path w="5590" h="189514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1" y="126208"/>
                  </a:lnTo>
                  <a:lnTo>
                    <a:pt x="558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48145" y="1926715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0" y="0"/>
                  </a:moveTo>
                  <a:lnTo>
                    <a:pt x="5589" y="62092"/>
                  </a:lnTo>
                  <a:lnTo>
                    <a:pt x="10722" y="119543"/>
                  </a:lnTo>
                  <a:lnTo>
                    <a:pt x="18668" y="167113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52324" y="2400497"/>
              <a:ext cx="193153" cy="234714"/>
            </a:xfrm>
            <a:custGeom>
              <a:avLst/>
              <a:gdLst/>
              <a:ahLst/>
              <a:cxnLst/>
              <a:rect l="0" t="0" r="0" b="0"/>
              <a:pathLst>
                <a:path w="193153" h="234714">
                  <a:moveTo>
                    <a:pt x="69520" y="0"/>
                  </a:moveTo>
                  <a:lnTo>
                    <a:pt x="45474" y="9575"/>
                  </a:lnTo>
                  <a:lnTo>
                    <a:pt x="31147" y="20244"/>
                  </a:lnTo>
                  <a:lnTo>
                    <a:pt x="9927" y="50582"/>
                  </a:lnTo>
                  <a:lnTo>
                    <a:pt x="0" y="89207"/>
                  </a:lnTo>
                  <a:lnTo>
                    <a:pt x="2648" y="124698"/>
                  </a:lnTo>
                  <a:lnTo>
                    <a:pt x="15194" y="168131"/>
                  </a:lnTo>
                  <a:lnTo>
                    <a:pt x="38989" y="207386"/>
                  </a:lnTo>
                  <a:lnTo>
                    <a:pt x="53611" y="222023"/>
                  </a:lnTo>
                  <a:lnTo>
                    <a:pt x="71808" y="232428"/>
                  </a:lnTo>
                  <a:lnTo>
                    <a:pt x="91594" y="234713"/>
                  </a:lnTo>
                  <a:lnTo>
                    <a:pt x="110916" y="230659"/>
                  </a:lnTo>
                  <a:lnTo>
                    <a:pt x="142385" y="208992"/>
                  </a:lnTo>
                  <a:lnTo>
                    <a:pt x="171131" y="176593"/>
                  </a:lnTo>
                  <a:lnTo>
                    <a:pt x="186715" y="146690"/>
                  </a:lnTo>
                  <a:lnTo>
                    <a:pt x="193152" y="110014"/>
                  </a:lnTo>
                  <a:lnTo>
                    <a:pt x="189470" y="69512"/>
                  </a:lnTo>
                  <a:lnTo>
                    <a:pt x="175381" y="33464"/>
                  </a:lnTo>
                  <a:lnTo>
                    <a:pt x="159853" y="17603"/>
                  </a:lnTo>
                  <a:lnTo>
                    <a:pt x="142423" y="7823"/>
                  </a:lnTo>
                  <a:lnTo>
                    <a:pt x="1116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64000" y="2611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22463" y="2373851"/>
              <a:ext cx="197502" cy="289859"/>
            </a:xfrm>
            <a:custGeom>
              <a:avLst/>
              <a:gdLst/>
              <a:ahLst/>
              <a:cxnLst/>
              <a:rect l="0" t="0" r="0" b="0"/>
              <a:pathLst>
                <a:path w="197502" h="289859">
                  <a:moveTo>
                    <a:pt x="88936" y="5589"/>
                  </a:moveTo>
                  <a:lnTo>
                    <a:pt x="72168" y="0"/>
                  </a:lnTo>
                  <a:lnTo>
                    <a:pt x="54577" y="375"/>
                  </a:lnTo>
                  <a:lnTo>
                    <a:pt x="14688" y="10148"/>
                  </a:lnTo>
                  <a:lnTo>
                    <a:pt x="7852" y="16817"/>
                  </a:lnTo>
                  <a:lnTo>
                    <a:pt x="256" y="36706"/>
                  </a:lnTo>
                  <a:lnTo>
                    <a:pt x="0" y="58023"/>
                  </a:lnTo>
                  <a:lnTo>
                    <a:pt x="9367" y="100304"/>
                  </a:lnTo>
                  <a:lnTo>
                    <a:pt x="14833" y="106167"/>
                  </a:lnTo>
                  <a:lnTo>
                    <a:pt x="21986" y="108906"/>
                  </a:lnTo>
                  <a:lnTo>
                    <a:pt x="76003" y="111785"/>
                  </a:lnTo>
                  <a:lnTo>
                    <a:pt x="130733" y="125494"/>
                  </a:lnTo>
                  <a:lnTo>
                    <a:pt x="156952" y="141202"/>
                  </a:lnTo>
                  <a:lnTo>
                    <a:pt x="179539" y="166264"/>
                  </a:lnTo>
                  <a:lnTo>
                    <a:pt x="195459" y="195916"/>
                  </a:lnTo>
                  <a:lnTo>
                    <a:pt x="197501" y="216521"/>
                  </a:lnTo>
                  <a:lnTo>
                    <a:pt x="193339" y="236207"/>
                  </a:lnTo>
                  <a:lnTo>
                    <a:pt x="183690" y="252755"/>
                  </a:lnTo>
                  <a:lnTo>
                    <a:pt x="168483" y="264789"/>
                  </a:lnTo>
                  <a:lnTo>
                    <a:pt x="133952" y="278141"/>
                  </a:lnTo>
                  <a:lnTo>
                    <a:pt x="78407" y="289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95322" y="1926715"/>
              <a:ext cx="26648" cy="231628"/>
            </a:xfrm>
            <a:custGeom>
              <a:avLst/>
              <a:gdLst/>
              <a:ahLst/>
              <a:cxnLst/>
              <a:rect l="0" t="0" r="0" b="0"/>
              <a:pathLst>
                <a:path w="26648" h="231628">
                  <a:moveTo>
                    <a:pt x="5589" y="0"/>
                  </a:moveTo>
                  <a:lnTo>
                    <a:pt x="0" y="16767"/>
                  </a:lnTo>
                  <a:lnTo>
                    <a:pt x="4442" y="70685"/>
                  </a:lnTo>
                  <a:lnTo>
                    <a:pt x="13308" y="119340"/>
                  </a:lnTo>
                  <a:lnTo>
                    <a:pt x="23665" y="181414"/>
                  </a:lnTo>
                  <a:lnTo>
                    <a:pt x="2664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42763" y="1937243"/>
              <a:ext cx="16118" cy="200043"/>
            </a:xfrm>
            <a:custGeom>
              <a:avLst/>
              <a:gdLst/>
              <a:ahLst/>
              <a:cxnLst/>
              <a:rect l="0" t="0" r="0" b="0"/>
              <a:pathLst>
                <a:path w="16118" h="20004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2138" y="102552"/>
                  </a:lnTo>
                  <a:lnTo>
                    <a:pt x="15331" y="158081"/>
                  </a:lnTo>
                  <a:lnTo>
                    <a:pt x="16117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8618" y="1968829"/>
              <a:ext cx="16118" cy="189514"/>
            </a:xfrm>
            <a:custGeom>
              <a:avLst/>
              <a:gdLst/>
              <a:ahLst/>
              <a:cxnLst/>
              <a:rect l="0" t="0" r="0" b="0"/>
              <a:pathLst>
                <a:path w="16118" h="189514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5284" y="139261"/>
                  </a:lnTo>
                  <a:lnTo>
                    <a:pt x="1611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348476" y="1926715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20" y="151117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Freeform 27"/>
          <p:cNvSpPr/>
          <p:nvPr/>
        </p:nvSpPr>
        <p:spPr>
          <a:xfrm>
            <a:off x="5742970" y="2421554"/>
            <a:ext cx="16119" cy="210571"/>
          </a:xfrm>
          <a:custGeom>
            <a:avLst/>
            <a:gdLst/>
            <a:ahLst/>
            <a:cxnLst/>
            <a:rect l="0" t="0" r="0" b="0"/>
            <a:pathLst>
              <a:path w="16119" h="210571">
                <a:moveTo>
                  <a:pt x="5589" y="0"/>
                </a:moveTo>
                <a:lnTo>
                  <a:pt x="0" y="16768"/>
                </a:lnTo>
                <a:lnTo>
                  <a:pt x="376" y="34358"/>
                </a:lnTo>
                <a:lnTo>
                  <a:pt x="4560" y="85426"/>
                </a:lnTo>
                <a:lnTo>
                  <a:pt x="12622" y="136197"/>
                </a:lnTo>
                <a:lnTo>
                  <a:pt x="15427" y="183834"/>
                </a:lnTo>
                <a:lnTo>
                  <a:pt x="16118" y="2105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6096000" y="1916186"/>
            <a:ext cx="1656910" cy="789638"/>
            <a:chOff x="6096000" y="1916186"/>
            <a:chExt cx="1656910" cy="789638"/>
          </a:xfrm>
        </p:grpSpPr>
        <p:sp>
          <p:nvSpPr>
            <p:cNvPr id="29" name="Freeform 28"/>
            <p:cNvSpPr/>
            <p:nvPr/>
          </p:nvSpPr>
          <p:spPr>
            <a:xfrm>
              <a:off x="6096000" y="1937243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12288" y="1947772"/>
              <a:ext cx="10096" cy="168456"/>
            </a:xfrm>
            <a:custGeom>
              <a:avLst/>
              <a:gdLst/>
              <a:ahLst/>
              <a:cxnLst/>
              <a:rect l="0" t="0" r="0" b="0"/>
              <a:pathLst>
                <a:path w="10096" h="168456">
                  <a:moveTo>
                    <a:pt x="10095" y="0"/>
                  </a:moveTo>
                  <a:lnTo>
                    <a:pt x="1762" y="48930"/>
                  </a:lnTo>
                  <a:lnTo>
                    <a:pt x="0" y="108061"/>
                  </a:lnTo>
                  <a:lnTo>
                    <a:pt x="10095" y="1684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59295" y="1947772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62477"/>
                  </a:lnTo>
                  <a:lnTo>
                    <a:pt x="0" y="11918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75150" y="191618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11453" y="189286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51279" y="2379440"/>
              <a:ext cx="18670" cy="273742"/>
            </a:xfrm>
            <a:custGeom>
              <a:avLst/>
              <a:gdLst/>
              <a:ahLst/>
              <a:cxnLst/>
              <a:rect l="0" t="0" r="0" b="0"/>
              <a:pathLst>
                <a:path w="18670" h="273742">
                  <a:moveTo>
                    <a:pt x="18669" y="0"/>
                  </a:moveTo>
                  <a:lnTo>
                    <a:pt x="11433" y="28726"/>
                  </a:lnTo>
                  <a:lnTo>
                    <a:pt x="5671" y="88992"/>
                  </a:lnTo>
                  <a:lnTo>
                    <a:pt x="0" y="133993"/>
                  </a:lnTo>
                  <a:lnTo>
                    <a:pt x="1439" y="185541"/>
                  </a:lnTo>
                  <a:lnTo>
                    <a:pt x="6816" y="244880"/>
                  </a:lnTo>
                  <a:lnTo>
                    <a:pt x="814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64704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7567" y="2389969"/>
              <a:ext cx="185343" cy="315855"/>
            </a:xfrm>
            <a:custGeom>
              <a:avLst/>
              <a:gdLst/>
              <a:ahLst/>
              <a:cxnLst/>
              <a:rect l="0" t="0" r="0" b="0"/>
              <a:pathLst>
                <a:path w="185343" h="315855">
                  <a:moveTo>
                    <a:pt x="128764" y="0"/>
                  </a:moveTo>
                  <a:lnTo>
                    <a:pt x="117586" y="11178"/>
                  </a:lnTo>
                  <a:lnTo>
                    <a:pt x="99620" y="16666"/>
                  </a:lnTo>
                  <a:lnTo>
                    <a:pt x="77207" y="17935"/>
                  </a:lnTo>
                  <a:lnTo>
                    <a:pt x="34223" y="15457"/>
                  </a:lnTo>
                  <a:lnTo>
                    <a:pt x="23623" y="17324"/>
                  </a:lnTo>
                  <a:lnTo>
                    <a:pt x="15386" y="22077"/>
                  </a:lnTo>
                  <a:lnTo>
                    <a:pt x="3115" y="36718"/>
                  </a:lnTo>
                  <a:lnTo>
                    <a:pt x="0" y="58043"/>
                  </a:lnTo>
                  <a:lnTo>
                    <a:pt x="10509" y="115138"/>
                  </a:lnTo>
                  <a:lnTo>
                    <a:pt x="16935" y="136570"/>
                  </a:lnTo>
                  <a:lnTo>
                    <a:pt x="22626" y="142519"/>
                  </a:lnTo>
                  <a:lnTo>
                    <a:pt x="29929" y="145315"/>
                  </a:lnTo>
                  <a:lnTo>
                    <a:pt x="47403" y="145303"/>
                  </a:lnTo>
                  <a:lnTo>
                    <a:pt x="76971" y="141058"/>
                  </a:lnTo>
                  <a:lnTo>
                    <a:pt x="97557" y="143801"/>
                  </a:lnTo>
                  <a:lnTo>
                    <a:pt x="128877" y="157511"/>
                  </a:lnTo>
                  <a:lnTo>
                    <a:pt x="154794" y="176391"/>
                  </a:lnTo>
                  <a:lnTo>
                    <a:pt x="171702" y="202392"/>
                  </a:lnTo>
                  <a:lnTo>
                    <a:pt x="184121" y="232323"/>
                  </a:lnTo>
                  <a:lnTo>
                    <a:pt x="185342" y="252993"/>
                  </a:lnTo>
                  <a:lnTo>
                    <a:pt x="184031" y="263418"/>
                  </a:lnTo>
                  <a:lnTo>
                    <a:pt x="178477" y="272708"/>
                  </a:lnTo>
                  <a:lnTo>
                    <a:pt x="159827" y="289269"/>
                  </a:lnTo>
                  <a:lnTo>
                    <a:pt x="128610" y="306158"/>
                  </a:lnTo>
                  <a:lnTo>
                    <a:pt x="65594" y="315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Freeform 36"/>
          <p:cNvSpPr/>
          <p:nvPr/>
        </p:nvSpPr>
        <p:spPr>
          <a:xfrm>
            <a:off x="7419370" y="1965730"/>
            <a:ext cx="154615" cy="173288"/>
          </a:xfrm>
          <a:custGeom>
            <a:avLst/>
            <a:gdLst/>
            <a:ahLst/>
            <a:cxnLst/>
            <a:rect l="0" t="0" r="0" b="0"/>
            <a:pathLst>
              <a:path w="154615" h="173288">
                <a:moveTo>
                  <a:pt x="76920" y="66270"/>
                </a:moveTo>
                <a:lnTo>
                  <a:pt x="58940" y="50629"/>
                </a:lnTo>
                <a:lnTo>
                  <a:pt x="42023" y="42550"/>
                </a:lnTo>
                <a:lnTo>
                  <a:pt x="33768" y="42268"/>
                </a:lnTo>
                <a:lnTo>
                  <a:pt x="18357" y="48193"/>
                </a:lnTo>
                <a:lnTo>
                  <a:pt x="6828" y="61745"/>
                </a:lnTo>
                <a:lnTo>
                  <a:pt x="2116" y="70272"/>
                </a:lnTo>
                <a:lnTo>
                  <a:pt x="0" y="89106"/>
                </a:lnTo>
                <a:lnTo>
                  <a:pt x="8174" y="129792"/>
                </a:lnTo>
                <a:lnTo>
                  <a:pt x="23275" y="155541"/>
                </a:lnTo>
                <a:lnTo>
                  <a:pt x="39040" y="167557"/>
                </a:lnTo>
                <a:lnTo>
                  <a:pt x="48157" y="172399"/>
                </a:lnTo>
                <a:lnTo>
                  <a:pt x="57744" y="173287"/>
                </a:lnTo>
                <a:lnTo>
                  <a:pt x="77756" y="168035"/>
                </a:lnTo>
                <a:lnTo>
                  <a:pt x="110793" y="145600"/>
                </a:lnTo>
                <a:lnTo>
                  <a:pt x="131540" y="124350"/>
                </a:lnTo>
                <a:lnTo>
                  <a:pt x="153465" y="76128"/>
                </a:lnTo>
                <a:lnTo>
                  <a:pt x="154614" y="55443"/>
                </a:lnTo>
                <a:lnTo>
                  <a:pt x="153282" y="45014"/>
                </a:lnTo>
                <a:lnTo>
                  <a:pt x="142444" y="27187"/>
                </a:lnTo>
                <a:lnTo>
                  <a:pt x="125929" y="12635"/>
                </a:lnTo>
                <a:lnTo>
                  <a:pt x="106890" y="2267"/>
                </a:lnTo>
                <a:lnTo>
                  <a:pt x="86730" y="0"/>
                </a:lnTo>
                <a:lnTo>
                  <a:pt x="45192" y="8076"/>
                </a:lnTo>
                <a:lnTo>
                  <a:pt x="27335" y="20519"/>
                </a:lnTo>
                <a:lnTo>
                  <a:pt x="12768" y="37747"/>
                </a:lnTo>
                <a:lnTo>
                  <a:pt x="2394" y="57102"/>
                </a:lnTo>
                <a:lnTo>
                  <a:pt x="124" y="77403"/>
                </a:lnTo>
                <a:lnTo>
                  <a:pt x="8198" y="119032"/>
                </a:lnTo>
                <a:lnTo>
                  <a:pt x="20640" y="136903"/>
                </a:lnTo>
                <a:lnTo>
                  <a:pt x="28872" y="144944"/>
                </a:lnTo>
                <a:lnTo>
                  <a:pt x="50496" y="153878"/>
                </a:lnTo>
                <a:lnTo>
                  <a:pt x="74535" y="156679"/>
                </a:lnTo>
                <a:lnTo>
                  <a:pt x="96916" y="154025"/>
                </a:lnTo>
                <a:lnTo>
                  <a:pt x="115443" y="142707"/>
                </a:lnTo>
                <a:lnTo>
                  <a:pt x="130306" y="125978"/>
                </a:lnTo>
                <a:lnTo>
                  <a:pt x="153302" y="76342"/>
                </a:lnTo>
                <a:lnTo>
                  <a:pt x="153578" y="67135"/>
                </a:lnTo>
                <a:lnTo>
                  <a:pt x="147645" y="50667"/>
                </a:lnTo>
                <a:lnTo>
                  <a:pt x="134089" y="38668"/>
                </a:lnTo>
                <a:lnTo>
                  <a:pt x="125561" y="33830"/>
                </a:lnTo>
                <a:lnTo>
                  <a:pt x="116366" y="32945"/>
                </a:lnTo>
                <a:lnTo>
                  <a:pt x="96792" y="38201"/>
                </a:lnTo>
                <a:lnTo>
                  <a:pt x="71630" y="54313"/>
                </a:lnTo>
                <a:lnTo>
                  <a:pt x="59751" y="70314"/>
                </a:lnTo>
                <a:lnTo>
                  <a:pt x="51742" y="90294"/>
                </a:lnTo>
                <a:lnTo>
                  <a:pt x="48181" y="114772"/>
                </a:lnTo>
                <a:lnTo>
                  <a:pt x="50742" y="124341"/>
                </a:lnTo>
                <a:lnTo>
                  <a:pt x="55959" y="131890"/>
                </a:lnTo>
                <a:lnTo>
                  <a:pt x="62946" y="138092"/>
                </a:lnTo>
                <a:lnTo>
                  <a:pt x="71113" y="139888"/>
                </a:lnTo>
                <a:lnTo>
                  <a:pt x="89547" y="135644"/>
                </a:lnTo>
                <a:lnTo>
                  <a:pt x="97037" y="130066"/>
                </a:lnTo>
                <a:lnTo>
                  <a:pt x="108478" y="114511"/>
                </a:lnTo>
                <a:lnTo>
                  <a:pt x="115906" y="80433"/>
                </a:lnTo>
                <a:lnTo>
                  <a:pt x="111404" y="60476"/>
                </a:lnTo>
                <a:lnTo>
                  <a:pt x="106928" y="51879"/>
                </a:lnTo>
                <a:lnTo>
                  <a:pt x="100435" y="48487"/>
                </a:lnTo>
                <a:lnTo>
                  <a:pt x="92597" y="48565"/>
                </a:lnTo>
                <a:lnTo>
                  <a:pt x="83861" y="50957"/>
                </a:lnTo>
                <a:lnTo>
                  <a:pt x="67917" y="62974"/>
                </a:lnTo>
                <a:lnTo>
                  <a:pt x="60389" y="71091"/>
                </a:lnTo>
                <a:lnTo>
                  <a:pt x="57710" y="80012"/>
                </a:lnTo>
                <a:lnTo>
                  <a:pt x="60974" y="99284"/>
                </a:lnTo>
                <a:lnTo>
                  <a:pt x="66289" y="106996"/>
                </a:lnTo>
                <a:lnTo>
                  <a:pt x="81554" y="118685"/>
                </a:lnTo>
                <a:lnTo>
                  <a:pt x="89368" y="119931"/>
                </a:lnTo>
                <a:lnTo>
                  <a:pt x="96917" y="118421"/>
                </a:lnTo>
                <a:lnTo>
                  <a:pt x="104289" y="115075"/>
                </a:lnTo>
                <a:lnTo>
                  <a:pt x="115601" y="101999"/>
                </a:lnTo>
                <a:lnTo>
                  <a:pt x="120255" y="93599"/>
                </a:lnTo>
                <a:lnTo>
                  <a:pt x="121017" y="84489"/>
                </a:lnTo>
                <a:lnTo>
                  <a:pt x="115626" y="65009"/>
                </a:lnTo>
                <a:lnTo>
                  <a:pt x="109744" y="59580"/>
                </a:lnTo>
                <a:lnTo>
                  <a:pt x="102312" y="57130"/>
                </a:lnTo>
                <a:lnTo>
                  <a:pt x="93848" y="56667"/>
                </a:lnTo>
                <a:lnTo>
                  <a:pt x="78204" y="62392"/>
                </a:lnTo>
                <a:lnTo>
                  <a:pt x="70758" y="67194"/>
                </a:lnTo>
                <a:lnTo>
                  <a:pt x="59364" y="81888"/>
                </a:lnTo>
                <a:lnTo>
                  <a:pt x="54687" y="90720"/>
                </a:lnTo>
                <a:lnTo>
                  <a:pt x="53909" y="98948"/>
                </a:lnTo>
                <a:lnTo>
                  <a:pt x="59284" y="114328"/>
                </a:lnTo>
                <a:lnTo>
                  <a:pt x="63993" y="117026"/>
                </a:lnTo>
                <a:lnTo>
                  <a:pt x="69472" y="116485"/>
                </a:lnTo>
                <a:lnTo>
                  <a:pt x="75464" y="113785"/>
                </a:lnTo>
                <a:lnTo>
                  <a:pt x="79459" y="107305"/>
                </a:lnTo>
                <a:lnTo>
                  <a:pt x="83898" y="87627"/>
                </a:lnTo>
                <a:lnTo>
                  <a:pt x="79631" y="69523"/>
                </a:lnTo>
                <a:lnTo>
                  <a:pt x="75218" y="61419"/>
                </a:lnTo>
                <a:lnTo>
                  <a:pt x="68766" y="57187"/>
                </a:lnTo>
                <a:lnTo>
                  <a:pt x="52239" y="55604"/>
                </a:lnTo>
                <a:lnTo>
                  <a:pt x="45258" y="59159"/>
                </a:lnTo>
                <a:lnTo>
                  <a:pt x="34382" y="72468"/>
                </a:lnTo>
                <a:lnTo>
                  <a:pt x="33354" y="80930"/>
                </a:lnTo>
                <a:lnTo>
                  <a:pt x="38450" y="99692"/>
                </a:lnTo>
                <a:lnTo>
                  <a:pt x="44255" y="104929"/>
                </a:lnTo>
                <a:lnTo>
                  <a:pt x="51633" y="107250"/>
                </a:lnTo>
                <a:lnTo>
                  <a:pt x="60062" y="107628"/>
                </a:lnTo>
                <a:lnTo>
                  <a:pt x="68021" y="104370"/>
                </a:lnTo>
                <a:lnTo>
                  <a:pt x="83103" y="91392"/>
                </a:lnTo>
                <a:lnTo>
                  <a:pt x="86891" y="83018"/>
                </a:lnTo>
                <a:lnTo>
                  <a:pt x="87981" y="64355"/>
                </a:lnTo>
                <a:lnTo>
                  <a:pt x="84294" y="56804"/>
                </a:lnTo>
                <a:lnTo>
                  <a:pt x="70839" y="45295"/>
                </a:lnTo>
                <a:lnTo>
                  <a:pt x="62337" y="42928"/>
                </a:lnTo>
                <a:lnTo>
                  <a:pt x="43533" y="43417"/>
                </a:lnTo>
                <a:lnTo>
                  <a:pt x="37115" y="48695"/>
                </a:lnTo>
                <a:lnTo>
                  <a:pt x="29983" y="67037"/>
                </a:lnTo>
                <a:lnTo>
                  <a:pt x="31591" y="74970"/>
                </a:lnTo>
                <a:lnTo>
                  <a:pt x="36172" y="81429"/>
                </a:lnTo>
                <a:lnTo>
                  <a:pt x="42736" y="86904"/>
                </a:lnTo>
                <a:lnTo>
                  <a:pt x="50621" y="89385"/>
                </a:lnTo>
                <a:lnTo>
                  <a:pt x="68741" y="89021"/>
                </a:lnTo>
                <a:lnTo>
                  <a:pt x="74977" y="83777"/>
                </a:lnTo>
                <a:lnTo>
                  <a:pt x="81906" y="65472"/>
                </a:lnTo>
                <a:lnTo>
                  <a:pt x="81414" y="56379"/>
                </a:lnTo>
                <a:lnTo>
                  <a:pt x="74627" y="40037"/>
                </a:lnTo>
                <a:lnTo>
                  <a:pt x="69542" y="37083"/>
                </a:lnTo>
                <a:lnTo>
                  <a:pt x="63812" y="37453"/>
                </a:lnTo>
                <a:lnTo>
                  <a:pt x="51207" y="44104"/>
                </a:lnTo>
                <a:lnTo>
                  <a:pt x="37806" y="54858"/>
                </a:lnTo>
                <a:lnTo>
                  <a:pt x="35636" y="61002"/>
                </a:lnTo>
                <a:lnTo>
                  <a:pt x="36529" y="67437"/>
                </a:lnTo>
                <a:lnTo>
                  <a:pt x="39464" y="74067"/>
                </a:lnTo>
                <a:lnTo>
                  <a:pt x="43761" y="77317"/>
                </a:lnTo>
                <a:lnTo>
                  <a:pt x="48964" y="78314"/>
                </a:lnTo>
                <a:lnTo>
                  <a:pt x="66391" y="76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5801626" y="1464929"/>
            <a:ext cx="1705194" cy="598657"/>
          </a:xfrm>
          <a:custGeom>
            <a:avLst/>
            <a:gdLst/>
            <a:ahLst/>
            <a:cxnLst/>
            <a:rect l="0" t="0" r="0" b="0"/>
            <a:pathLst>
              <a:path w="1705194" h="598657">
                <a:moveTo>
                  <a:pt x="1705193" y="598656"/>
                </a:moveTo>
                <a:lnTo>
                  <a:pt x="1687234" y="537546"/>
                </a:lnTo>
                <a:lnTo>
                  <a:pt x="1670043" y="483114"/>
                </a:lnTo>
                <a:lnTo>
                  <a:pt x="1643446" y="419695"/>
                </a:lnTo>
                <a:lnTo>
                  <a:pt x="1612299" y="362092"/>
                </a:lnTo>
                <a:lnTo>
                  <a:pt x="1571687" y="303425"/>
                </a:lnTo>
                <a:lnTo>
                  <a:pt x="1529705" y="246238"/>
                </a:lnTo>
                <a:lnTo>
                  <a:pt x="1480584" y="185630"/>
                </a:lnTo>
                <a:lnTo>
                  <a:pt x="1419999" y="135466"/>
                </a:lnTo>
                <a:lnTo>
                  <a:pt x="1357671" y="96413"/>
                </a:lnTo>
                <a:lnTo>
                  <a:pt x="1294574" y="64172"/>
                </a:lnTo>
                <a:lnTo>
                  <a:pt x="1231409" y="37743"/>
                </a:lnTo>
                <a:lnTo>
                  <a:pt x="1209183" y="27657"/>
                </a:lnTo>
                <a:lnTo>
                  <a:pt x="1148645" y="15062"/>
                </a:lnTo>
                <a:lnTo>
                  <a:pt x="1096952" y="10246"/>
                </a:lnTo>
                <a:lnTo>
                  <a:pt x="1044800" y="6175"/>
                </a:lnTo>
                <a:lnTo>
                  <a:pt x="994768" y="41"/>
                </a:lnTo>
                <a:lnTo>
                  <a:pt x="940994" y="0"/>
                </a:lnTo>
                <a:lnTo>
                  <a:pt x="878958" y="7636"/>
                </a:lnTo>
                <a:lnTo>
                  <a:pt x="825181" y="9949"/>
                </a:lnTo>
                <a:lnTo>
                  <a:pt x="763144" y="18088"/>
                </a:lnTo>
                <a:lnTo>
                  <a:pt x="702592" y="27724"/>
                </a:lnTo>
                <a:lnTo>
                  <a:pt x="641715" y="38208"/>
                </a:lnTo>
                <a:lnTo>
                  <a:pt x="588459" y="51386"/>
                </a:lnTo>
                <a:lnTo>
                  <a:pt x="526123" y="69919"/>
                </a:lnTo>
                <a:lnTo>
                  <a:pt x="464464" y="100927"/>
                </a:lnTo>
                <a:lnTo>
                  <a:pt x="410402" y="127151"/>
                </a:lnTo>
                <a:lnTo>
                  <a:pt x="347035" y="158854"/>
                </a:lnTo>
                <a:lnTo>
                  <a:pt x="283847" y="198783"/>
                </a:lnTo>
                <a:lnTo>
                  <a:pt x="224800" y="247718"/>
                </a:lnTo>
                <a:lnTo>
                  <a:pt x="168056" y="303859"/>
                </a:lnTo>
                <a:lnTo>
                  <a:pt x="104861" y="367029"/>
                </a:lnTo>
                <a:lnTo>
                  <a:pt x="55728" y="421751"/>
                </a:lnTo>
                <a:lnTo>
                  <a:pt x="22679" y="477436"/>
                </a:lnTo>
                <a:lnTo>
                  <a:pt x="17318" y="479238"/>
                </a:lnTo>
                <a:lnTo>
                  <a:pt x="12574" y="476930"/>
                </a:lnTo>
                <a:lnTo>
                  <a:pt x="8241" y="471882"/>
                </a:lnTo>
                <a:lnTo>
                  <a:pt x="3427" y="453794"/>
                </a:lnTo>
                <a:lnTo>
                  <a:pt x="3836" y="417304"/>
                </a:lnTo>
                <a:lnTo>
                  <a:pt x="9279" y="358529"/>
                </a:lnTo>
                <a:lnTo>
                  <a:pt x="9737" y="365981"/>
                </a:lnTo>
                <a:lnTo>
                  <a:pt x="1723" y="421844"/>
                </a:lnTo>
                <a:lnTo>
                  <a:pt x="0" y="476253"/>
                </a:lnTo>
                <a:lnTo>
                  <a:pt x="3368" y="484298"/>
                </a:lnTo>
                <a:lnTo>
                  <a:pt x="9123" y="488493"/>
                </a:lnTo>
                <a:lnTo>
                  <a:pt x="71918" y="496062"/>
                </a:lnTo>
                <a:lnTo>
                  <a:pt x="104861" y="5039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134085" y="1474188"/>
            <a:ext cx="1646061" cy="589398"/>
          </a:xfrm>
          <a:custGeom>
            <a:avLst/>
            <a:gdLst/>
            <a:ahLst/>
            <a:cxnLst/>
            <a:rect l="0" t="0" r="0" b="0"/>
            <a:pathLst>
              <a:path w="1646061" h="589398">
                <a:moveTo>
                  <a:pt x="1646060" y="589397"/>
                </a:moveTo>
                <a:lnTo>
                  <a:pt x="1628102" y="535522"/>
                </a:lnTo>
                <a:lnTo>
                  <a:pt x="1600183" y="472305"/>
                </a:lnTo>
                <a:lnTo>
                  <a:pt x="1579808" y="411862"/>
                </a:lnTo>
                <a:lnTo>
                  <a:pt x="1549295" y="356434"/>
                </a:lnTo>
                <a:lnTo>
                  <a:pt x="1512593" y="294715"/>
                </a:lnTo>
                <a:lnTo>
                  <a:pt x="1466864" y="233836"/>
                </a:lnTo>
                <a:lnTo>
                  <a:pt x="1417930" y="176847"/>
                </a:lnTo>
                <a:lnTo>
                  <a:pt x="1396882" y="152215"/>
                </a:lnTo>
                <a:lnTo>
                  <a:pt x="1337029" y="111218"/>
                </a:lnTo>
                <a:lnTo>
                  <a:pt x="1275151" y="62920"/>
                </a:lnTo>
                <a:lnTo>
                  <a:pt x="1214180" y="23973"/>
                </a:lnTo>
                <a:lnTo>
                  <a:pt x="1160551" y="4891"/>
                </a:lnTo>
                <a:lnTo>
                  <a:pt x="1108177" y="806"/>
                </a:lnTo>
                <a:lnTo>
                  <a:pt x="1052770" y="0"/>
                </a:lnTo>
                <a:lnTo>
                  <a:pt x="990700" y="1010"/>
                </a:lnTo>
                <a:lnTo>
                  <a:pt x="939098" y="8142"/>
                </a:lnTo>
                <a:lnTo>
                  <a:pt x="877492" y="18447"/>
                </a:lnTo>
                <a:lnTo>
                  <a:pt x="824146" y="28484"/>
                </a:lnTo>
                <a:lnTo>
                  <a:pt x="762962" y="39410"/>
                </a:lnTo>
                <a:lnTo>
                  <a:pt x="709194" y="56086"/>
                </a:lnTo>
                <a:lnTo>
                  <a:pt x="645867" y="86087"/>
                </a:lnTo>
                <a:lnTo>
                  <a:pt x="582683" y="114057"/>
                </a:lnTo>
                <a:lnTo>
                  <a:pt x="519511" y="145326"/>
                </a:lnTo>
                <a:lnTo>
                  <a:pt x="456340" y="176883"/>
                </a:lnTo>
                <a:lnTo>
                  <a:pt x="398758" y="217531"/>
                </a:lnTo>
                <a:lnTo>
                  <a:pt x="340093" y="259517"/>
                </a:lnTo>
                <a:lnTo>
                  <a:pt x="282906" y="301619"/>
                </a:lnTo>
                <a:lnTo>
                  <a:pt x="252022" y="328525"/>
                </a:lnTo>
                <a:lnTo>
                  <a:pt x="190682" y="368949"/>
                </a:lnTo>
                <a:lnTo>
                  <a:pt x="128350" y="411880"/>
                </a:lnTo>
                <a:lnTo>
                  <a:pt x="72951" y="455157"/>
                </a:lnTo>
                <a:lnTo>
                  <a:pt x="29686" y="482104"/>
                </a:lnTo>
                <a:lnTo>
                  <a:pt x="23335" y="482774"/>
                </a:lnTo>
                <a:lnTo>
                  <a:pt x="17931" y="479710"/>
                </a:lnTo>
                <a:lnTo>
                  <a:pt x="13159" y="474158"/>
                </a:lnTo>
                <a:lnTo>
                  <a:pt x="11147" y="466948"/>
                </a:lnTo>
                <a:lnTo>
                  <a:pt x="13905" y="440032"/>
                </a:lnTo>
                <a:lnTo>
                  <a:pt x="29637" y="378438"/>
                </a:lnTo>
                <a:lnTo>
                  <a:pt x="29152" y="378567"/>
                </a:lnTo>
                <a:lnTo>
                  <a:pt x="10279" y="432687"/>
                </a:lnTo>
                <a:lnTo>
                  <a:pt x="0" y="463416"/>
                </a:lnTo>
                <a:lnTo>
                  <a:pt x="35" y="472654"/>
                </a:lnTo>
                <a:lnTo>
                  <a:pt x="6313" y="489158"/>
                </a:lnTo>
                <a:lnTo>
                  <a:pt x="13602" y="494495"/>
                </a:lnTo>
                <a:lnTo>
                  <a:pt x="62042" y="506180"/>
                </a:lnTo>
                <a:lnTo>
                  <a:pt x="108899" y="5156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7469167" y="1305533"/>
            <a:ext cx="27124" cy="178986"/>
          </a:xfrm>
          <a:custGeom>
            <a:avLst/>
            <a:gdLst/>
            <a:ahLst/>
            <a:cxnLst/>
            <a:rect l="0" t="0" r="0" b="0"/>
            <a:pathLst>
              <a:path w="27124" h="178986">
                <a:moveTo>
                  <a:pt x="6066" y="0"/>
                </a:moveTo>
                <a:lnTo>
                  <a:pt x="0" y="32452"/>
                </a:lnTo>
                <a:lnTo>
                  <a:pt x="13785" y="94833"/>
                </a:lnTo>
                <a:lnTo>
                  <a:pt x="24142" y="140005"/>
                </a:lnTo>
                <a:lnTo>
                  <a:pt x="27123" y="1789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5727502" y="1250207"/>
            <a:ext cx="305328" cy="287513"/>
          </a:xfrm>
          <a:custGeom>
            <a:avLst/>
            <a:gdLst/>
            <a:ahLst/>
            <a:cxnLst/>
            <a:rect l="0" t="0" r="0" b="0"/>
            <a:pathLst>
              <a:path w="305328" h="287513">
                <a:moveTo>
                  <a:pt x="0" y="65855"/>
                </a:moveTo>
                <a:lnTo>
                  <a:pt x="20244" y="21892"/>
                </a:lnTo>
                <a:lnTo>
                  <a:pt x="35903" y="8101"/>
                </a:lnTo>
                <a:lnTo>
                  <a:pt x="44993" y="2786"/>
                </a:lnTo>
                <a:lnTo>
                  <a:pt x="64451" y="0"/>
                </a:lnTo>
                <a:lnTo>
                  <a:pt x="74553" y="894"/>
                </a:lnTo>
                <a:lnTo>
                  <a:pt x="92016" y="8128"/>
                </a:lnTo>
                <a:lnTo>
                  <a:pt x="122292" y="31835"/>
                </a:lnTo>
                <a:lnTo>
                  <a:pt x="143729" y="57725"/>
                </a:lnTo>
                <a:lnTo>
                  <a:pt x="167511" y="116618"/>
                </a:lnTo>
                <a:lnTo>
                  <a:pt x="182308" y="160240"/>
                </a:lnTo>
                <a:lnTo>
                  <a:pt x="181789" y="197676"/>
                </a:lnTo>
                <a:lnTo>
                  <a:pt x="174226" y="232814"/>
                </a:lnTo>
                <a:lnTo>
                  <a:pt x="158987" y="259864"/>
                </a:lnTo>
                <a:lnTo>
                  <a:pt x="134065" y="282696"/>
                </a:lnTo>
                <a:lnTo>
                  <a:pt x="124472" y="286455"/>
                </a:lnTo>
                <a:lnTo>
                  <a:pt x="104454" y="287512"/>
                </a:lnTo>
                <a:lnTo>
                  <a:pt x="95372" y="283816"/>
                </a:lnTo>
                <a:lnTo>
                  <a:pt x="79042" y="270351"/>
                </a:lnTo>
                <a:lnTo>
                  <a:pt x="74922" y="261847"/>
                </a:lnTo>
                <a:lnTo>
                  <a:pt x="73463" y="243040"/>
                </a:lnTo>
                <a:lnTo>
                  <a:pt x="79834" y="226102"/>
                </a:lnTo>
                <a:lnTo>
                  <a:pt x="84808" y="218310"/>
                </a:lnTo>
                <a:lnTo>
                  <a:pt x="99694" y="206532"/>
                </a:lnTo>
                <a:lnTo>
                  <a:pt x="108577" y="201754"/>
                </a:lnTo>
                <a:lnTo>
                  <a:pt x="149024" y="195028"/>
                </a:lnTo>
                <a:lnTo>
                  <a:pt x="206688" y="199992"/>
                </a:lnTo>
                <a:lnTo>
                  <a:pt x="260020" y="199066"/>
                </a:lnTo>
                <a:lnTo>
                  <a:pt x="305327" y="19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074528" y="1387270"/>
            <a:ext cx="158322" cy="244648"/>
          </a:xfrm>
          <a:custGeom>
            <a:avLst/>
            <a:gdLst/>
            <a:ahLst/>
            <a:cxnLst/>
            <a:rect l="0" t="0" r="0" b="0"/>
            <a:pathLst>
              <a:path w="158322" h="244648">
                <a:moveTo>
                  <a:pt x="0" y="76191"/>
                </a:moveTo>
                <a:lnTo>
                  <a:pt x="0" y="53834"/>
                </a:lnTo>
                <a:lnTo>
                  <a:pt x="11179" y="23163"/>
                </a:lnTo>
                <a:lnTo>
                  <a:pt x="26025" y="8559"/>
                </a:lnTo>
                <a:lnTo>
                  <a:pt x="34898" y="3027"/>
                </a:lnTo>
                <a:lnTo>
                  <a:pt x="57234" y="0"/>
                </a:lnTo>
                <a:lnTo>
                  <a:pt x="69741" y="830"/>
                </a:lnTo>
                <a:lnTo>
                  <a:pt x="79250" y="4893"/>
                </a:lnTo>
                <a:lnTo>
                  <a:pt x="92934" y="18767"/>
                </a:lnTo>
                <a:lnTo>
                  <a:pt x="99795" y="39751"/>
                </a:lnTo>
                <a:lnTo>
                  <a:pt x="101626" y="51897"/>
                </a:lnTo>
                <a:lnTo>
                  <a:pt x="97420" y="71633"/>
                </a:lnTo>
                <a:lnTo>
                  <a:pt x="93022" y="80171"/>
                </a:lnTo>
                <a:lnTo>
                  <a:pt x="93600" y="87033"/>
                </a:lnTo>
                <a:lnTo>
                  <a:pt x="97496" y="92778"/>
                </a:lnTo>
                <a:lnTo>
                  <a:pt x="111182" y="102280"/>
                </a:lnTo>
                <a:lnTo>
                  <a:pt x="137448" y="116546"/>
                </a:lnTo>
                <a:lnTo>
                  <a:pt x="153115" y="132731"/>
                </a:lnTo>
                <a:lnTo>
                  <a:pt x="157059" y="141960"/>
                </a:lnTo>
                <a:lnTo>
                  <a:pt x="158321" y="161574"/>
                </a:lnTo>
                <a:lnTo>
                  <a:pt x="152455" y="192346"/>
                </a:lnTo>
                <a:lnTo>
                  <a:pt x="147260" y="200421"/>
                </a:lnTo>
                <a:lnTo>
                  <a:pt x="132129" y="212513"/>
                </a:lnTo>
                <a:lnTo>
                  <a:pt x="73700" y="24464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3469882" y="2232041"/>
            <a:ext cx="980703" cy="619793"/>
          </a:xfrm>
          <a:custGeom>
            <a:avLst/>
            <a:gdLst/>
            <a:ahLst/>
            <a:cxnLst/>
            <a:rect l="0" t="0" r="0" b="0"/>
            <a:pathLst>
              <a:path w="980703" h="619793">
                <a:moveTo>
                  <a:pt x="678346" y="0"/>
                </a:moveTo>
                <a:lnTo>
                  <a:pt x="629083" y="0"/>
                </a:lnTo>
                <a:lnTo>
                  <a:pt x="577831" y="0"/>
                </a:lnTo>
                <a:lnTo>
                  <a:pt x="522222" y="1170"/>
                </a:lnTo>
                <a:lnTo>
                  <a:pt x="467092" y="8333"/>
                </a:lnTo>
                <a:lnTo>
                  <a:pt x="404731" y="18645"/>
                </a:lnTo>
                <a:lnTo>
                  <a:pt x="343068" y="35239"/>
                </a:lnTo>
                <a:lnTo>
                  <a:pt x="280673" y="52662"/>
                </a:lnTo>
                <a:lnTo>
                  <a:pt x="224768" y="78598"/>
                </a:lnTo>
                <a:lnTo>
                  <a:pt x="163955" y="118076"/>
                </a:lnTo>
                <a:lnTo>
                  <a:pt x="110005" y="160421"/>
                </a:lnTo>
                <a:lnTo>
                  <a:pt x="49773" y="218198"/>
                </a:lnTo>
                <a:lnTo>
                  <a:pt x="35162" y="235017"/>
                </a:lnTo>
                <a:lnTo>
                  <a:pt x="12341" y="284716"/>
                </a:lnTo>
                <a:lnTo>
                  <a:pt x="0" y="340943"/>
                </a:lnTo>
                <a:lnTo>
                  <a:pt x="6401" y="394510"/>
                </a:lnTo>
                <a:lnTo>
                  <a:pt x="14716" y="424512"/>
                </a:lnTo>
                <a:lnTo>
                  <a:pt x="52918" y="477779"/>
                </a:lnTo>
                <a:lnTo>
                  <a:pt x="113467" y="528588"/>
                </a:lnTo>
                <a:lnTo>
                  <a:pt x="173299" y="561310"/>
                </a:lnTo>
                <a:lnTo>
                  <a:pt x="225662" y="582087"/>
                </a:lnTo>
                <a:lnTo>
                  <a:pt x="286601" y="600060"/>
                </a:lnTo>
                <a:lnTo>
                  <a:pt x="349551" y="616494"/>
                </a:lnTo>
                <a:lnTo>
                  <a:pt x="394401" y="619792"/>
                </a:lnTo>
                <a:lnTo>
                  <a:pt x="454484" y="619600"/>
                </a:lnTo>
                <a:lnTo>
                  <a:pt x="503482" y="613824"/>
                </a:lnTo>
                <a:lnTo>
                  <a:pt x="561960" y="608160"/>
                </a:lnTo>
                <a:lnTo>
                  <a:pt x="618571" y="601711"/>
                </a:lnTo>
                <a:lnTo>
                  <a:pt x="674814" y="590863"/>
                </a:lnTo>
                <a:lnTo>
                  <a:pt x="727864" y="570522"/>
                </a:lnTo>
                <a:lnTo>
                  <a:pt x="790455" y="550083"/>
                </a:lnTo>
                <a:lnTo>
                  <a:pt x="832422" y="525552"/>
                </a:lnTo>
                <a:lnTo>
                  <a:pt x="859309" y="508229"/>
                </a:lnTo>
                <a:lnTo>
                  <a:pt x="886383" y="492568"/>
                </a:lnTo>
                <a:lnTo>
                  <a:pt x="909222" y="469990"/>
                </a:lnTo>
                <a:lnTo>
                  <a:pt x="944969" y="411065"/>
                </a:lnTo>
                <a:lnTo>
                  <a:pt x="964925" y="363043"/>
                </a:lnTo>
                <a:lnTo>
                  <a:pt x="977598" y="311769"/>
                </a:lnTo>
                <a:lnTo>
                  <a:pt x="980702" y="258362"/>
                </a:lnTo>
                <a:lnTo>
                  <a:pt x="972394" y="200944"/>
                </a:lnTo>
                <a:lnTo>
                  <a:pt x="947575" y="153256"/>
                </a:lnTo>
                <a:lnTo>
                  <a:pt x="889939" y="92206"/>
                </a:lnTo>
                <a:lnTo>
                  <a:pt x="833289" y="61564"/>
                </a:lnTo>
                <a:lnTo>
                  <a:pt x="779531" y="40367"/>
                </a:lnTo>
                <a:lnTo>
                  <a:pt x="739305" y="32369"/>
                </a:lnTo>
                <a:lnTo>
                  <a:pt x="676521" y="21289"/>
                </a:lnTo>
                <a:lnTo>
                  <a:pt x="613384" y="12654"/>
                </a:lnTo>
                <a:lnTo>
                  <a:pt x="554683" y="12118"/>
                </a:lnTo>
                <a:lnTo>
                  <a:pt x="506264" y="19058"/>
                </a:lnTo>
                <a:lnTo>
                  <a:pt x="447389" y="35003"/>
                </a:lnTo>
                <a:lnTo>
                  <a:pt x="411042" y="50536"/>
                </a:lnTo>
                <a:lnTo>
                  <a:pt x="383548" y="631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2843234" y="178984"/>
            <a:ext cx="2880422" cy="579068"/>
            <a:chOff x="2843234" y="178984"/>
            <a:chExt cx="2880422" cy="579068"/>
          </a:xfrm>
        </p:grpSpPr>
        <p:sp>
          <p:nvSpPr>
            <p:cNvPr id="44" name="Freeform 43"/>
            <p:cNvSpPr/>
            <p:nvPr/>
          </p:nvSpPr>
          <p:spPr>
            <a:xfrm>
              <a:off x="2843234" y="178984"/>
              <a:ext cx="115274" cy="442198"/>
            </a:xfrm>
            <a:custGeom>
              <a:avLst/>
              <a:gdLst/>
              <a:ahLst/>
              <a:cxnLst/>
              <a:rect l="0" t="0" r="0" b="0"/>
              <a:pathLst>
                <a:path w="115274" h="442198">
                  <a:moveTo>
                    <a:pt x="115273" y="0"/>
                  </a:moveTo>
                  <a:lnTo>
                    <a:pt x="71311" y="34898"/>
                  </a:lnTo>
                  <a:lnTo>
                    <a:pt x="31726" y="96117"/>
                  </a:lnTo>
                  <a:lnTo>
                    <a:pt x="8693" y="156766"/>
                  </a:lnTo>
                  <a:lnTo>
                    <a:pt x="2196" y="207756"/>
                  </a:lnTo>
                  <a:lnTo>
                    <a:pt x="0" y="270152"/>
                  </a:lnTo>
                  <a:lnTo>
                    <a:pt x="790" y="319211"/>
                  </a:lnTo>
                  <a:lnTo>
                    <a:pt x="9083" y="361563"/>
                  </a:lnTo>
                  <a:lnTo>
                    <a:pt x="38869" y="411316"/>
                  </a:lnTo>
                  <a:lnTo>
                    <a:pt x="55580" y="425742"/>
                  </a:lnTo>
                  <a:lnTo>
                    <a:pt x="78479" y="437321"/>
                  </a:lnTo>
                  <a:lnTo>
                    <a:pt x="9421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17898" y="336911"/>
              <a:ext cx="9066" cy="210571"/>
            </a:xfrm>
            <a:custGeom>
              <a:avLst/>
              <a:gdLst/>
              <a:ahLst/>
              <a:cxnLst/>
              <a:rect l="0" t="0" r="0" b="0"/>
              <a:pathLst>
                <a:path w="9066" h="210571">
                  <a:moveTo>
                    <a:pt x="9065" y="0"/>
                  </a:moveTo>
                  <a:lnTo>
                    <a:pt x="0" y="58617"/>
                  </a:lnTo>
                  <a:lnTo>
                    <a:pt x="6061" y="113961"/>
                  </a:lnTo>
                  <a:lnTo>
                    <a:pt x="8472" y="173766"/>
                  </a:lnTo>
                  <a:lnTo>
                    <a:pt x="906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53264" y="294797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2" y="5590"/>
                  </a:lnTo>
                  <a:lnTo>
                    <a:pt x="102242" y="10723"/>
                  </a:lnTo>
                  <a:lnTo>
                    <a:pt x="43100" y="2505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274362" y="294797"/>
              <a:ext cx="379027" cy="308165"/>
            </a:xfrm>
            <a:custGeom>
              <a:avLst/>
              <a:gdLst/>
              <a:ahLst/>
              <a:cxnLst/>
              <a:rect l="0" t="0" r="0" b="0"/>
              <a:pathLst>
                <a:path w="379027" h="308165">
                  <a:moveTo>
                    <a:pt x="0" y="0"/>
                  </a:moveTo>
                  <a:lnTo>
                    <a:pt x="5590" y="58617"/>
                  </a:lnTo>
                  <a:lnTo>
                    <a:pt x="10723" y="112791"/>
                  </a:lnTo>
                  <a:lnTo>
                    <a:pt x="21789" y="168553"/>
                  </a:lnTo>
                  <a:lnTo>
                    <a:pt x="30295" y="229300"/>
                  </a:lnTo>
                  <a:lnTo>
                    <a:pt x="46082" y="177719"/>
                  </a:lnTo>
                  <a:lnTo>
                    <a:pt x="51779" y="167612"/>
                  </a:lnTo>
                  <a:lnTo>
                    <a:pt x="67466" y="153263"/>
                  </a:lnTo>
                  <a:lnTo>
                    <a:pt x="76563" y="147799"/>
                  </a:lnTo>
                  <a:lnTo>
                    <a:pt x="84967" y="146496"/>
                  </a:lnTo>
                  <a:lnTo>
                    <a:pt x="92910" y="147967"/>
                  </a:lnTo>
                  <a:lnTo>
                    <a:pt x="107974" y="155841"/>
                  </a:lnTo>
                  <a:lnTo>
                    <a:pt x="122468" y="167139"/>
                  </a:lnTo>
                  <a:lnTo>
                    <a:pt x="138192" y="192243"/>
                  </a:lnTo>
                  <a:lnTo>
                    <a:pt x="152816" y="233336"/>
                  </a:lnTo>
                  <a:lnTo>
                    <a:pt x="155656" y="258513"/>
                  </a:lnTo>
                  <a:lnTo>
                    <a:pt x="157583" y="263589"/>
                  </a:lnTo>
                  <a:lnTo>
                    <a:pt x="160038" y="263464"/>
                  </a:lnTo>
                  <a:lnTo>
                    <a:pt x="165884" y="253966"/>
                  </a:lnTo>
                  <a:lnTo>
                    <a:pt x="182290" y="222392"/>
                  </a:lnTo>
                  <a:lnTo>
                    <a:pt x="188207" y="214942"/>
                  </a:lnTo>
                  <a:lnTo>
                    <a:pt x="207260" y="206664"/>
                  </a:lnTo>
                  <a:lnTo>
                    <a:pt x="263209" y="201350"/>
                  </a:lnTo>
                  <a:lnTo>
                    <a:pt x="302206" y="194840"/>
                  </a:lnTo>
                  <a:lnTo>
                    <a:pt x="330398" y="179913"/>
                  </a:lnTo>
                  <a:lnTo>
                    <a:pt x="334909" y="172585"/>
                  </a:lnTo>
                  <a:lnTo>
                    <a:pt x="336802" y="155083"/>
                  </a:lnTo>
                  <a:lnTo>
                    <a:pt x="330624" y="138726"/>
                  </a:lnTo>
                  <a:lnTo>
                    <a:pt x="325701" y="131089"/>
                  </a:lnTo>
                  <a:lnTo>
                    <a:pt x="310873" y="119483"/>
                  </a:lnTo>
                  <a:lnTo>
                    <a:pt x="272757" y="102501"/>
                  </a:lnTo>
                  <a:lnTo>
                    <a:pt x="252247" y="101318"/>
                  </a:lnTo>
                  <a:lnTo>
                    <a:pt x="232603" y="105862"/>
                  </a:lnTo>
                  <a:lnTo>
                    <a:pt x="200928" y="127843"/>
                  </a:lnTo>
                  <a:lnTo>
                    <a:pt x="193613" y="134362"/>
                  </a:lnTo>
                  <a:lnTo>
                    <a:pt x="185486" y="154083"/>
                  </a:lnTo>
                  <a:lnTo>
                    <a:pt x="183044" y="177276"/>
                  </a:lnTo>
                  <a:lnTo>
                    <a:pt x="194020" y="231402"/>
                  </a:lnTo>
                  <a:lnTo>
                    <a:pt x="206724" y="249465"/>
                  </a:lnTo>
                  <a:lnTo>
                    <a:pt x="243476" y="280124"/>
                  </a:lnTo>
                  <a:lnTo>
                    <a:pt x="285700" y="300305"/>
                  </a:lnTo>
                  <a:lnTo>
                    <a:pt x="311032" y="308164"/>
                  </a:lnTo>
                  <a:lnTo>
                    <a:pt x="334768" y="306198"/>
                  </a:lnTo>
                  <a:lnTo>
                    <a:pt x="37902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37312" y="263212"/>
              <a:ext cx="148247" cy="297808"/>
            </a:xfrm>
            <a:custGeom>
              <a:avLst/>
              <a:gdLst/>
              <a:ahLst/>
              <a:cxnLst/>
              <a:rect l="0" t="0" r="0" b="0"/>
              <a:pathLst>
                <a:path w="148247" h="297808">
                  <a:moveTo>
                    <a:pt x="5589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10874" y="135785"/>
                  </a:lnTo>
                  <a:lnTo>
                    <a:pt x="14564" y="186722"/>
                  </a:lnTo>
                  <a:lnTo>
                    <a:pt x="15811" y="247930"/>
                  </a:lnTo>
                  <a:lnTo>
                    <a:pt x="16027" y="281561"/>
                  </a:lnTo>
                  <a:lnTo>
                    <a:pt x="19220" y="258865"/>
                  </a:lnTo>
                  <a:lnTo>
                    <a:pt x="30768" y="220240"/>
                  </a:lnTo>
                  <a:lnTo>
                    <a:pt x="36413" y="212337"/>
                  </a:lnTo>
                  <a:lnTo>
                    <a:pt x="52044" y="200437"/>
                  </a:lnTo>
                  <a:lnTo>
                    <a:pt x="70689" y="197488"/>
                  </a:lnTo>
                  <a:lnTo>
                    <a:pt x="111255" y="205126"/>
                  </a:lnTo>
                  <a:lnTo>
                    <a:pt x="136983" y="220135"/>
                  </a:lnTo>
                  <a:lnTo>
                    <a:pt x="142318" y="228645"/>
                  </a:lnTo>
                  <a:lnTo>
                    <a:pt x="148246" y="250579"/>
                  </a:lnTo>
                  <a:lnTo>
                    <a:pt x="147487" y="260639"/>
                  </a:lnTo>
                  <a:lnTo>
                    <a:pt x="140404" y="278056"/>
                  </a:lnTo>
                  <a:lnTo>
                    <a:pt x="126339" y="290477"/>
                  </a:lnTo>
                  <a:lnTo>
                    <a:pt x="117674" y="295427"/>
                  </a:lnTo>
                  <a:lnTo>
                    <a:pt x="98688" y="297807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039779" y="447136"/>
              <a:ext cx="156327" cy="166560"/>
            </a:xfrm>
            <a:custGeom>
              <a:avLst/>
              <a:gdLst/>
              <a:ahLst/>
              <a:cxnLst/>
              <a:rect l="0" t="0" r="0" b="0"/>
              <a:pathLst>
                <a:path w="156327" h="166560">
                  <a:moveTo>
                    <a:pt x="87392" y="5589"/>
                  </a:moveTo>
                  <a:lnTo>
                    <a:pt x="70624" y="0"/>
                  </a:lnTo>
                  <a:lnTo>
                    <a:pt x="53033" y="3495"/>
                  </a:lnTo>
                  <a:lnTo>
                    <a:pt x="26519" y="18616"/>
                  </a:lnTo>
                  <a:lnTo>
                    <a:pt x="12374" y="32436"/>
                  </a:lnTo>
                  <a:lnTo>
                    <a:pt x="2188" y="50276"/>
                  </a:lnTo>
                  <a:lnTo>
                    <a:pt x="0" y="73023"/>
                  </a:lnTo>
                  <a:lnTo>
                    <a:pt x="8128" y="120165"/>
                  </a:lnTo>
                  <a:lnTo>
                    <a:pt x="20578" y="138790"/>
                  </a:lnTo>
                  <a:lnTo>
                    <a:pt x="37809" y="153697"/>
                  </a:lnTo>
                  <a:lnTo>
                    <a:pt x="57166" y="164221"/>
                  </a:lnTo>
                  <a:lnTo>
                    <a:pt x="77468" y="166559"/>
                  </a:lnTo>
                  <a:lnTo>
                    <a:pt x="98189" y="162529"/>
                  </a:lnTo>
                  <a:lnTo>
                    <a:pt x="119096" y="152939"/>
                  </a:lnTo>
                  <a:lnTo>
                    <a:pt x="145009" y="128797"/>
                  </a:lnTo>
                  <a:lnTo>
                    <a:pt x="153944" y="106361"/>
                  </a:lnTo>
                  <a:lnTo>
                    <a:pt x="156326" y="93828"/>
                  </a:lnTo>
                  <a:lnTo>
                    <a:pt x="152734" y="70542"/>
                  </a:lnTo>
                  <a:lnTo>
                    <a:pt x="137558" y="40822"/>
                  </a:lnTo>
                  <a:lnTo>
                    <a:pt x="124896" y="27097"/>
                  </a:lnTo>
                  <a:lnTo>
                    <a:pt x="97920" y="161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221730" y="452725"/>
              <a:ext cx="137129" cy="153213"/>
            </a:xfrm>
            <a:custGeom>
              <a:avLst/>
              <a:gdLst/>
              <a:ahLst/>
              <a:cxnLst/>
              <a:rect l="0" t="0" r="0" b="0"/>
              <a:pathLst>
                <a:path w="137129" h="153213">
                  <a:moveTo>
                    <a:pt x="84425" y="21057"/>
                  </a:moveTo>
                  <a:lnTo>
                    <a:pt x="41733" y="35629"/>
                  </a:lnTo>
                  <a:lnTo>
                    <a:pt x="5672" y="60460"/>
                  </a:lnTo>
                  <a:lnTo>
                    <a:pt x="1507" y="68383"/>
                  </a:lnTo>
                  <a:lnTo>
                    <a:pt x="0" y="86544"/>
                  </a:lnTo>
                  <a:lnTo>
                    <a:pt x="11317" y="116500"/>
                  </a:lnTo>
                  <a:lnTo>
                    <a:pt x="35077" y="142013"/>
                  </a:lnTo>
                  <a:lnTo>
                    <a:pt x="57424" y="150854"/>
                  </a:lnTo>
                  <a:lnTo>
                    <a:pt x="69934" y="153212"/>
                  </a:lnTo>
                  <a:lnTo>
                    <a:pt x="93192" y="149593"/>
                  </a:lnTo>
                  <a:lnTo>
                    <a:pt x="114058" y="139015"/>
                  </a:lnTo>
                  <a:lnTo>
                    <a:pt x="131131" y="122616"/>
                  </a:lnTo>
                  <a:lnTo>
                    <a:pt x="135449" y="112159"/>
                  </a:lnTo>
                  <a:lnTo>
                    <a:pt x="137128" y="88063"/>
                  </a:lnTo>
                  <a:lnTo>
                    <a:pt x="131496" y="53779"/>
                  </a:lnTo>
                  <a:lnTo>
                    <a:pt x="116829" y="26983"/>
                  </a:lnTo>
                  <a:lnTo>
                    <a:pt x="844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369326" y="263212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5684" y="165651"/>
                  </a:lnTo>
                  <a:lnTo>
                    <a:pt x="19996" y="228040"/>
                  </a:lnTo>
                  <a:lnTo>
                    <a:pt x="20847" y="286117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31278" y="389554"/>
              <a:ext cx="106505" cy="168457"/>
            </a:xfrm>
            <a:custGeom>
              <a:avLst/>
              <a:gdLst/>
              <a:ahLst/>
              <a:cxnLst/>
              <a:rect l="0" t="0" r="0" b="0"/>
              <a:pathLst>
                <a:path w="106505" h="168457">
                  <a:moveTo>
                    <a:pt x="74919" y="0"/>
                  </a:moveTo>
                  <a:lnTo>
                    <a:pt x="19831" y="58563"/>
                  </a:lnTo>
                  <a:lnTo>
                    <a:pt x="1145" y="85982"/>
                  </a:lnTo>
                  <a:lnTo>
                    <a:pt x="0" y="94756"/>
                  </a:lnTo>
                  <a:lnTo>
                    <a:pt x="4966" y="110744"/>
                  </a:lnTo>
                  <a:lnTo>
                    <a:pt x="18092" y="122529"/>
                  </a:lnTo>
                  <a:lnTo>
                    <a:pt x="75475" y="155397"/>
                  </a:lnTo>
                  <a:lnTo>
                    <a:pt x="10650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58839" y="263212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14572" y="42692"/>
                  </a:lnTo>
                  <a:lnTo>
                    <a:pt x="26545" y="70751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51468" y="381952"/>
              <a:ext cx="146915" cy="207644"/>
            </a:xfrm>
            <a:custGeom>
              <a:avLst/>
              <a:gdLst/>
              <a:ahLst/>
              <a:cxnLst/>
              <a:rect l="0" t="0" r="0" b="0"/>
              <a:pathLst>
                <a:path w="146915" h="207644">
                  <a:moveTo>
                    <a:pt x="117941" y="18130"/>
                  </a:moveTo>
                  <a:lnTo>
                    <a:pt x="101174" y="6952"/>
                  </a:lnTo>
                  <a:lnTo>
                    <a:pt x="62800" y="0"/>
                  </a:lnTo>
                  <a:lnTo>
                    <a:pt x="37282" y="4613"/>
                  </a:lnTo>
                  <a:lnTo>
                    <a:pt x="25564" y="9119"/>
                  </a:lnTo>
                  <a:lnTo>
                    <a:pt x="9424" y="23484"/>
                  </a:lnTo>
                  <a:lnTo>
                    <a:pt x="3483" y="32228"/>
                  </a:lnTo>
                  <a:lnTo>
                    <a:pt x="0" y="51302"/>
                  </a:lnTo>
                  <a:lnTo>
                    <a:pt x="709" y="61302"/>
                  </a:lnTo>
                  <a:lnTo>
                    <a:pt x="10856" y="78652"/>
                  </a:lnTo>
                  <a:lnTo>
                    <a:pt x="28233" y="92992"/>
                  </a:lnTo>
                  <a:lnTo>
                    <a:pt x="85403" y="115625"/>
                  </a:lnTo>
                  <a:lnTo>
                    <a:pt x="127112" y="131452"/>
                  </a:lnTo>
                  <a:lnTo>
                    <a:pt x="143854" y="142975"/>
                  </a:lnTo>
                  <a:lnTo>
                    <a:pt x="146914" y="150493"/>
                  </a:lnTo>
                  <a:lnTo>
                    <a:pt x="146615" y="159015"/>
                  </a:lnTo>
                  <a:lnTo>
                    <a:pt x="144076" y="168205"/>
                  </a:lnTo>
                  <a:lnTo>
                    <a:pt x="138874" y="175502"/>
                  </a:lnTo>
                  <a:lnTo>
                    <a:pt x="123735" y="186729"/>
                  </a:lnTo>
                  <a:lnTo>
                    <a:pt x="66870" y="198867"/>
                  </a:lnTo>
                  <a:lnTo>
                    <a:pt x="33713" y="207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76960" y="389554"/>
              <a:ext cx="211777" cy="160058"/>
            </a:xfrm>
            <a:custGeom>
              <a:avLst/>
              <a:gdLst/>
              <a:ahLst/>
              <a:cxnLst/>
              <a:rect l="0" t="0" r="0" b="0"/>
              <a:pathLst>
                <a:path w="211777" h="160058">
                  <a:moveTo>
                    <a:pt x="13547" y="21057"/>
                  </a:moveTo>
                  <a:lnTo>
                    <a:pt x="2369" y="32235"/>
                  </a:lnTo>
                  <a:lnTo>
                    <a:pt x="0" y="53321"/>
                  </a:lnTo>
                  <a:lnTo>
                    <a:pt x="8012" y="108928"/>
                  </a:lnTo>
                  <a:lnTo>
                    <a:pt x="23085" y="139770"/>
                  </a:lnTo>
                  <a:lnTo>
                    <a:pt x="30435" y="144652"/>
                  </a:lnTo>
                  <a:lnTo>
                    <a:pt x="47959" y="146958"/>
                  </a:lnTo>
                  <a:lnTo>
                    <a:pt x="55206" y="142426"/>
                  </a:lnTo>
                  <a:lnTo>
                    <a:pt x="66377" y="124911"/>
                  </a:lnTo>
                  <a:lnTo>
                    <a:pt x="79244" y="94333"/>
                  </a:lnTo>
                  <a:lnTo>
                    <a:pt x="83081" y="92134"/>
                  </a:lnTo>
                  <a:lnTo>
                    <a:pt x="86809" y="95348"/>
                  </a:lnTo>
                  <a:lnTo>
                    <a:pt x="106788" y="122949"/>
                  </a:lnTo>
                  <a:lnTo>
                    <a:pt x="134434" y="149762"/>
                  </a:lnTo>
                  <a:lnTo>
                    <a:pt x="152673" y="159367"/>
                  </a:lnTo>
                  <a:lnTo>
                    <a:pt x="162450" y="160057"/>
                  </a:lnTo>
                  <a:lnTo>
                    <a:pt x="182671" y="154585"/>
                  </a:lnTo>
                  <a:lnTo>
                    <a:pt x="197118" y="141234"/>
                  </a:lnTo>
                  <a:lnTo>
                    <a:pt x="202608" y="132760"/>
                  </a:lnTo>
                  <a:lnTo>
                    <a:pt x="210335" y="98478"/>
                  </a:lnTo>
                  <a:lnTo>
                    <a:pt x="211776" y="46142"/>
                  </a:lnTo>
                  <a:lnTo>
                    <a:pt x="20306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49558" y="391745"/>
              <a:ext cx="162090" cy="155737"/>
            </a:xfrm>
            <a:custGeom>
              <a:avLst/>
              <a:gdLst/>
              <a:ahLst/>
              <a:cxnLst/>
              <a:rect l="0" t="0" r="0" b="0"/>
              <a:pathLst>
                <a:path w="162090" h="155737">
                  <a:moveTo>
                    <a:pt x="77861" y="71508"/>
                  </a:moveTo>
                  <a:lnTo>
                    <a:pt x="83450" y="54741"/>
                  </a:lnTo>
                  <a:lnTo>
                    <a:pt x="83075" y="37150"/>
                  </a:lnTo>
                  <a:lnTo>
                    <a:pt x="77839" y="18803"/>
                  </a:lnTo>
                  <a:lnTo>
                    <a:pt x="67713" y="2850"/>
                  </a:lnTo>
                  <a:lnTo>
                    <a:pt x="60567" y="0"/>
                  </a:lnTo>
                  <a:lnTo>
                    <a:pt x="52294" y="440"/>
                  </a:lnTo>
                  <a:lnTo>
                    <a:pt x="43269" y="3072"/>
                  </a:lnTo>
                  <a:lnTo>
                    <a:pt x="36082" y="8337"/>
                  </a:lnTo>
                  <a:lnTo>
                    <a:pt x="24978" y="23545"/>
                  </a:lnTo>
                  <a:lnTo>
                    <a:pt x="940" y="82448"/>
                  </a:lnTo>
                  <a:lnTo>
                    <a:pt x="0" y="103276"/>
                  </a:lnTo>
                  <a:lnTo>
                    <a:pt x="4652" y="124232"/>
                  </a:lnTo>
                  <a:lnTo>
                    <a:pt x="14518" y="145244"/>
                  </a:lnTo>
                  <a:lnTo>
                    <a:pt x="21595" y="151081"/>
                  </a:lnTo>
                  <a:lnTo>
                    <a:pt x="29822" y="153803"/>
                  </a:lnTo>
                  <a:lnTo>
                    <a:pt x="38816" y="154447"/>
                  </a:lnTo>
                  <a:lnTo>
                    <a:pt x="47152" y="151367"/>
                  </a:lnTo>
                  <a:lnTo>
                    <a:pt x="62653" y="138587"/>
                  </a:lnTo>
                  <a:lnTo>
                    <a:pt x="78944" y="111661"/>
                  </a:lnTo>
                  <a:lnTo>
                    <a:pt x="91180" y="81456"/>
                  </a:lnTo>
                  <a:lnTo>
                    <a:pt x="93760" y="79310"/>
                  </a:lnTo>
                  <a:lnTo>
                    <a:pt x="95479" y="82558"/>
                  </a:lnTo>
                  <a:lnTo>
                    <a:pt x="96626" y="89404"/>
                  </a:lnTo>
                  <a:lnTo>
                    <a:pt x="104138" y="103248"/>
                  </a:lnTo>
                  <a:lnTo>
                    <a:pt x="134701" y="143105"/>
                  </a:lnTo>
                  <a:lnTo>
                    <a:pt x="162089" y="155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443233" y="410611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20243" y="43962"/>
                  </a:lnTo>
                  <a:lnTo>
                    <a:pt x="46156" y="8225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32704" y="400082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147399" y="0"/>
                  </a:moveTo>
                  <a:lnTo>
                    <a:pt x="128271" y="55045"/>
                  </a:lnTo>
                  <a:lnTo>
                    <a:pt x="104280" y="106453"/>
                  </a:lnTo>
                  <a:lnTo>
                    <a:pt x="77011" y="161668"/>
                  </a:lnTo>
                  <a:lnTo>
                    <a:pt x="50421" y="223325"/>
                  </a:lnTo>
                  <a:lnTo>
                    <a:pt x="25661" y="283176"/>
                  </a:lnTo>
                  <a:lnTo>
                    <a:pt x="4776" y="34383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622217" y="221098"/>
              <a:ext cx="101439" cy="421141"/>
            </a:xfrm>
            <a:custGeom>
              <a:avLst/>
              <a:gdLst/>
              <a:ahLst/>
              <a:cxnLst/>
              <a:rect l="0" t="0" r="0" b="0"/>
              <a:pathLst>
                <a:path w="101439" h="421141">
                  <a:moveTo>
                    <a:pt x="0" y="0"/>
                  </a:moveTo>
                  <a:lnTo>
                    <a:pt x="42662" y="48901"/>
                  </a:lnTo>
                  <a:lnTo>
                    <a:pt x="64709" y="99607"/>
                  </a:lnTo>
                  <a:lnTo>
                    <a:pt x="87565" y="161918"/>
                  </a:lnTo>
                  <a:lnTo>
                    <a:pt x="101438" y="220500"/>
                  </a:lnTo>
                  <a:lnTo>
                    <a:pt x="98936" y="282721"/>
                  </a:lnTo>
                  <a:lnTo>
                    <a:pt x="86007" y="334526"/>
                  </a:lnTo>
                  <a:lnTo>
                    <a:pt x="55462" y="38924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515079" y="989876"/>
            <a:ext cx="2127989" cy="807277"/>
            <a:chOff x="2515079" y="989876"/>
            <a:chExt cx="2127989" cy="807277"/>
          </a:xfrm>
        </p:grpSpPr>
        <p:sp>
          <p:nvSpPr>
            <p:cNvPr id="2" name="Freeform 1"/>
            <p:cNvSpPr/>
            <p:nvPr/>
          </p:nvSpPr>
          <p:spPr>
            <a:xfrm>
              <a:off x="2515079" y="1200248"/>
              <a:ext cx="364769" cy="488549"/>
            </a:xfrm>
            <a:custGeom>
              <a:avLst/>
              <a:gdLst/>
              <a:ahLst/>
              <a:cxnLst/>
              <a:rect l="0" t="0" r="0" b="0"/>
              <a:pathLst>
                <a:path w="364769" h="488549">
                  <a:moveTo>
                    <a:pt x="106516" y="0"/>
                  </a:moveTo>
                  <a:lnTo>
                    <a:pt x="89705" y="19151"/>
                  </a:lnTo>
                  <a:lnTo>
                    <a:pt x="66974" y="65568"/>
                  </a:lnTo>
                  <a:lnTo>
                    <a:pt x="45283" y="119797"/>
                  </a:lnTo>
                  <a:lnTo>
                    <a:pt x="11553" y="166670"/>
                  </a:lnTo>
                  <a:lnTo>
                    <a:pt x="4603" y="174284"/>
                  </a:lnTo>
                  <a:lnTo>
                    <a:pt x="1139" y="174681"/>
                  </a:lnTo>
                  <a:lnTo>
                    <a:pt x="0" y="170267"/>
                  </a:lnTo>
                  <a:lnTo>
                    <a:pt x="6578" y="129559"/>
                  </a:lnTo>
                  <a:lnTo>
                    <a:pt x="40613" y="72519"/>
                  </a:lnTo>
                  <a:lnTo>
                    <a:pt x="83707" y="33692"/>
                  </a:lnTo>
                  <a:lnTo>
                    <a:pt x="105737" y="21603"/>
                  </a:lnTo>
                  <a:lnTo>
                    <a:pt x="143460" y="13810"/>
                  </a:lnTo>
                  <a:lnTo>
                    <a:pt x="164270" y="18226"/>
                  </a:lnTo>
                  <a:lnTo>
                    <a:pt x="173095" y="22679"/>
                  </a:lnTo>
                  <a:lnTo>
                    <a:pt x="178978" y="30327"/>
                  </a:lnTo>
                  <a:lnTo>
                    <a:pt x="185515" y="51304"/>
                  </a:lnTo>
                  <a:lnTo>
                    <a:pt x="188542" y="101728"/>
                  </a:lnTo>
                  <a:lnTo>
                    <a:pt x="175954" y="157459"/>
                  </a:lnTo>
                  <a:lnTo>
                    <a:pt x="163114" y="175657"/>
                  </a:lnTo>
                  <a:lnTo>
                    <a:pt x="154777" y="183785"/>
                  </a:lnTo>
                  <a:lnTo>
                    <a:pt x="150388" y="185695"/>
                  </a:lnTo>
                  <a:lnTo>
                    <a:pt x="148633" y="183458"/>
                  </a:lnTo>
                  <a:lnTo>
                    <a:pt x="148632" y="178457"/>
                  </a:lnTo>
                  <a:lnTo>
                    <a:pt x="157990" y="166662"/>
                  </a:lnTo>
                  <a:lnTo>
                    <a:pt x="165399" y="160241"/>
                  </a:lnTo>
                  <a:lnTo>
                    <a:pt x="189228" y="153107"/>
                  </a:lnTo>
                  <a:lnTo>
                    <a:pt x="218146" y="152276"/>
                  </a:lnTo>
                  <a:lnTo>
                    <a:pt x="260735" y="166132"/>
                  </a:lnTo>
                  <a:lnTo>
                    <a:pt x="288922" y="182631"/>
                  </a:lnTo>
                  <a:lnTo>
                    <a:pt x="325509" y="222829"/>
                  </a:lnTo>
                  <a:lnTo>
                    <a:pt x="352987" y="271784"/>
                  </a:lnTo>
                  <a:lnTo>
                    <a:pt x="364768" y="323334"/>
                  </a:lnTo>
                  <a:lnTo>
                    <a:pt x="362670" y="375653"/>
                  </a:lnTo>
                  <a:lnTo>
                    <a:pt x="354503" y="401314"/>
                  </a:lnTo>
                  <a:lnTo>
                    <a:pt x="330196" y="436851"/>
                  </a:lnTo>
                  <a:lnTo>
                    <a:pt x="309792" y="459200"/>
                  </a:lnTo>
                  <a:lnTo>
                    <a:pt x="246817" y="483315"/>
                  </a:lnTo>
                  <a:lnTo>
                    <a:pt x="221515" y="488548"/>
                  </a:lnTo>
                  <a:lnTo>
                    <a:pt x="160731" y="485495"/>
                  </a:lnTo>
                  <a:lnTo>
                    <a:pt x="108907" y="478956"/>
                  </a:lnTo>
                  <a:lnTo>
                    <a:pt x="52095" y="466131"/>
                  </a:lnTo>
                  <a:lnTo>
                    <a:pt x="32817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94123" y="989876"/>
              <a:ext cx="1848945" cy="789441"/>
            </a:xfrm>
            <a:custGeom>
              <a:avLst/>
              <a:gdLst/>
              <a:ahLst/>
              <a:cxnLst/>
              <a:rect l="0" t="0" r="0" b="0"/>
              <a:pathLst>
                <a:path w="1848945" h="789441">
                  <a:moveTo>
                    <a:pt x="206498" y="789440"/>
                  </a:moveTo>
                  <a:lnTo>
                    <a:pt x="221071" y="746748"/>
                  </a:lnTo>
                  <a:lnTo>
                    <a:pt x="245419" y="685032"/>
                  </a:lnTo>
                  <a:lnTo>
                    <a:pt x="267306" y="626010"/>
                  </a:lnTo>
                  <a:lnTo>
                    <a:pt x="279498" y="578409"/>
                  </a:lnTo>
                  <a:lnTo>
                    <a:pt x="290519" y="524921"/>
                  </a:lnTo>
                  <a:lnTo>
                    <a:pt x="301194" y="474367"/>
                  </a:lnTo>
                  <a:lnTo>
                    <a:pt x="307077" y="430649"/>
                  </a:lnTo>
                  <a:lnTo>
                    <a:pt x="309692" y="383922"/>
                  </a:lnTo>
                  <a:lnTo>
                    <a:pt x="305574" y="333934"/>
                  </a:lnTo>
                  <a:lnTo>
                    <a:pt x="299768" y="278367"/>
                  </a:lnTo>
                  <a:lnTo>
                    <a:pt x="277648" y="221536"/>
                  </a:lnTo>
                  <a:lnTo>
                    <a:pt x="253265" y="178912"/>
                  </a:lnTo>
                  <a:lnTo>
                    <a:pt x="193431" y="116547"/>
                  </a:lnTo>
                  <a:lnTo>
                    <a:pt x="132576" y="76703"/>
                  </a:lnTo>
                  <a:lnTo>
                    <a:pt x="77787" y="57546"/>
                  </a:lnTo>
                  <a:lnTo>
                    <a:pt x="18251" y="53452"/>
                  </a:lnTo>
                  <a:lnTo>
                    <a:pt x="3791" y="53116"/>
                  </a:lnTo>
                  <a:lnTo>
                    <a:pt x="0" y="51723"/>
                  </a:lnTo>
                  <a:lnTo>
                    <a:pt x="3322" y="49624"/>
                  </a:lnTo>
                  <a:lnTo>
                    <a:pt x="56271" y="37850"/>
                  </a:lnTo>
                  <a:lnTo>
                    <a:pt x="119613" y="27713"/>
                  </a:lnTo>
                  <a:lnTo>
                    <a:pt x="179065" y="22890"/>
                  </a:lnTo>
                  <a:lnTo>
                    <a:pt x="233725" y="21461"/>
                  </a:lnTo>
                  <a:lnTo>
                    <a:pt x="286965" y="15448"/>
                  </a:lnTo>
                  <a:lnTo>
                    <a:pt x="345374" y="11847"/>
                  </a:lnTo>
                  <a:lnTo>
                    <a:pt x="407134" y="10780"/>
                  </a:lnTo>
                  <a:lnTo>
                    <a:pt x="469887" y="4875"/>
                  </a:lnTo>
                  <a:lnTo>
                    <a:pt x="515023" y="2057"/>
                  </a:lnTo>
                  <a:lnTo>
                    <a:pt x="561209" y="804"/>
                  </a:lnTo>
                  <a:lnTo>
                    <a:pt x="605133" y="248"/>
                  </a:lnTo>
                  <a:lnTo>
                    <a:pt x="651172" y="0"/>
                  </a:lnTo>
                  <a:lnTo>
                    <a:pt x="698929" y="1060"/>
                  </a:lnTo>
                  <a:lnTo>
                    <a:pt x="747450" y="5431"/>
                  </a:lnTo>
                  <a:lnTo>
                    <a:pt x="799431" y="8153"/>
                  </a:lnTo>
                  <a:lnTo>
                    <a:pt x="852559" y="9363"/>
                  </a:lnTo>
                  <a:lnTo>
                    <a:pt x="903468" y="9901"/>
                  </a:lnTo>
                  <a:lnTo>
                    <a:pt x="953390" y="13259"/>
                  </a:lnTo>
                  <a:lnTo>
                    <a:pt x="1004044" y="17481"/>
                  </a:lnTo>
                  <a:lnTo>
                    <a:pt x="1057752" y="19358"/>
                  </a:lnTo>
                  <a:lnTo>
                    <a:pt x="1109699" y="23312"/>
                  </a:lnTo>
                  <a:lnTo>
                    <a:pt x="1161252" y="28968"/>
                  </a:lnTo>
                  <a:lnTo>
                    <a:pt x="1215360" y="35382"/>
                  </a:lnTo>
                  <a:lnTo>
                    <a:pt x="1267484" y="39012"/>
                  </a:lnTo>
                  <a:lnTo>
                    <a:pt x="1319116" y="41795"/>
                  </a:lnTo>
                  <a:lnTo>
                    <a:pt x="1373259" y="46932"/>
                  </a:lnTo>
                  <a:lnTo>
                    <a:pt x="1425399" y="53114"/>
                  </a:lnTo>
                  <a:lnTo>
                    <a:pt x="1475868" y="58591"/>
                  </a:lnTo>
                  <a:lnTo>
                    <a:pt x="1525595" y="61026"/>
                  </a:lnTo>
                  <a:lnTo>
                    <a:pt x="1574992" y="65227"/>
                  </a:lnTo>
                  <a:lnTo>
                    <a:pt x="1623072" y="69824"/>
                  </a:lnTo>
                  <a:lnTo>
                    <a:pt x="1667838" y="71867"/>
                  </a:lnTo>
                  <a:lnTo>
                    <a:pt x="1711131" y="75895"/>
                  </a:lnTo>
                  <a:lnTo>
                    <a:pt x="1768726" y="81620"/>
                  </a:lnTo>
                  <a:lnTo>
                    <a:pt x="1812307" y="83316"/>
                  </a:lnTo>
                  <a:lnTo>
                    <a:pt x="1848944" y="84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8062" y="1221305"/>
              <a:ext cx="21016" cy="536955"/>
            </a:xfrm>
            <a:custGeom>
              <a:avLst/>
              <a:gdLst/>
              <a:ahLst/>
              <a:cxnLst/>
              <a:rect l="0" t="0" r="0" b="0"/>
              <a:pathLst>
                <a:path w="21016" h="536955">
                  <a:moveTo>
                    <a:pt x="0" y="0"/>
                  </a:moveTo>
                  <a:lnTo>
                    <a:pt x="0" y="54145"/>
                  </a:lnTo>
                  <a:lnTo>
                    <a:pt x="3119" y="107680"/>
                  </a:lnTo>
                  <a:lnTo>
                    <a:pt x="8333" y="170336"/>
                  </a:lnTo>
                  <a:lnTo>
                    <a:pt x="12997" y="221656"/>
                  </a:lnTo>
                  <a:lnTo>
                    <a:pt x="18669" y="270787"/>
                  </a:lnTo>
                  <a:lnTo>
                    <a:pt x="20585" y="329310"/>
                  </a:lnTo>
                  <a:lnTo>
                    <a:pt x="20917" y="383013"/>
                  </a:lnTo>
                  <a:lnTo>
                    <a:pt x="21015" y="437789"/>
                  </a:lnTo>
                  <a:lnTo>
                    <a:pt x="19879" y="497955"/>
                  </a:lnTo>
                  <a:lnTo>
                    <a:pt x="10528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53388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42905" y="1223624"/>
              <a:ext cx="360334" cy="573529"/>
            </a:xfrm>
            <a:custGeom>
              <a:avLst/>
              <a:gdLst/>
              <a:ahLst/>
              <a:cxnLst/>
              <a:rect l="0" t="0" r="0" b="0"/>
              <a:pathLst>
                <a:path w="360334" h="573529">
                  <a:moveTo>
                    <a:pt x="257965" y="8210"/>
                  </a:moveTo>
                  <a:lnTo>
                    <a:pt x="241197" y="2621"/>
                  </a:lnTo>
                  <a:lnTo>
                    <a:pt x="223607" y="2996"/>
                  </a:lnTo>
                  <a:lnTo>
                    <a:pt x="173372" y="13589"/>
                  </a:lnTo>
                  <a:lnTo>
                    <a:pt x="115457" y="9149"/>
                  </a:lnTo>
                  <a:lnTo>
                    <a:pt x="55448" y="0"/>
                  </a:lnTo>
                  <a:lnTo>
                    <a:pt x="31087" y="1052"/>
                  </a:lnTo>
                  <a:lnTo>
                    <a:pt x="12461" y="9318"/>
                  </a:lnTo>
                  <a:lnTo>
                    <a:pt x="6558" y="17137"/>
                  </a:lnTo>
                  <a:lnTo>
                    <a:pt x="0" y="38304"/>
                  </a:lnTo>
                  <a:lnTo>
                    <a:pt x="3776" y="95361"/>
                  </a:lnTo>
                  <a:lnTo>
                    <a:pt x="13489" y="155777"/>
                  </a:lnTo>
                  <a:lnTo>
                    <a:pt x="23453" y="208978"/>
                  </a:lnTo>
                  <a:lnTo>
                    <a:pt x="31358" y="258957"/>
                  </a:lnTo>
                  <a:lnTo>
                    <a:pt x="33194" y="261943"/>
                  </a:lnTo>
                  <a:lnTo>
                    <a:pt x="34418" y="259253"/>
                  </a:lnTo>
                  <a:lnTo>
                    <a:pt x="35235" y="252781"/>
                  </a:lnTo>
                  <a:lnTo>
                    <a:pt x="42380" y="239351"/>
                  </a:lnTo>
                  <a:lnTo>
                    <a:pt x="73858" y="204678"/>
                  </a:lnTo>
                  <a:lnTo>
                    <a:pt x="91912" y="190675"/>
                  </a:lnTo>
                  <a:lnTo>
                    <a:pt x="114753" y="182892"/>
                  </a:lnTo>
                  <a:lnTo>
                    <a:pt x="167545" y="177896"/>
                  </a:lnTo>
                  <a:lnTo>
                    <a:pt x="225564" y="188281"/>
                  </a:lnTo>
                  <a:lnTo>
                    <a:pt x="273922" y="207036"/>
                  </a:lnTo>
                  <a:lnTo>
                    <a:pt x="336156" y="256122"/>
                  </a:lnTo>
                  <a:lnTo>
                    <a:pt x="353402" y="283656"/>
                  </a:lnTo>
                  <a:lnTo>
                    <a:pt x="360333" y="325220"/>
                  </a:lnTo>
                  <a:lnTo>
                    <a:pt x="356796" y="374580"/>
                  </a:lnTo>
                  <a:lnTo>
                    <a:pt x="348340" y="426250"/>
                  </a:lnTo>
                  <a:lnTo>
                    <a:pt x="319361" y="487706"/>
                  </a:lnTo>
                  <a:lnTo>
                    <a:pt x="282760" y="547851"/>
                  </a:lnTo>
                  <a:lnTo>
                    <a:pt x="262356" y="561175"/>
                  </a:lnTo>
                  <a:lnTo>
                    <a:pt x="237690" y="569827"/>
                  </a:lnTo>
                  <a:lnTo>
                    <a:pt x="198665" y="573528"/>
                  </a:lnTo>
                  <a:lnTo>
                    <a:pt x="142661" y="561824"/>
                  </a:lnTo>
                  <a:lnTo>
                    <a:pt x="86457" y="541927"/>
                  </a:lnTo>
                  <a:lnTo>
                    <a:pt x="29662" y="519217"/>
                  </a:lnTo>
                  <a:lnTo>
                    <a:pt x="5281" y="5135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reeform 7"/>
          <p:cNvSpPr/>
          <p:nvPr/>
        </p:nvSpPr>
        <p:spPr>
          <a:xfrm>
            <a:off x="3727088" y="947564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3212578" y="684352"/>
            <a:ext cx="279519" cy="291673"/>
          </a:xfrm>
          <a:custGeom>
            <a:avLst/>
            <a:gdLst/>
            <a:ahLst/>
            <a:cxnLst/>
            <a:rect l="0" t="0" r="0" b="0"/>
            <a:pathLst>
              <a:path w="279519" h="291673">
                <a:moveTo>
                  <a:pt x="177598" y="31585"/>
                </a:moveTo>
                <a:lnTo>
                  <a:pt x="133635" y="16931"/>
                </a:lnTo>
                <a:lnTo>
                  <a:pt x="110486" y="19613"/>
                </a:lnTo>
                <a:lnTo>
                  <a:pt x="86939" y="29774"/>
                </a:lnTo>
                <a:lnTo>
                  <a:pt x="39649" y="74847"/>
                </a:lnTo>
                <a:lnTo>
                  <a:pt x="14412" y="116803"/>
                </a:lnTo>
                <a:lnTo>
                  <a:pt x="3294" y="160690"/>
                </a:lnTo>
                <a:lnTo>
                  <a:pt x="0" y="203330"/>
                </a:lnTo>
                <a:lnTo>
                  <a:pt x="5469" y="228409"/>
                </a:lnTo>
                <a:lnTo>
                  <a:pt x="21702" y="259139"/>
                </a:lnTo>
                <a:lnTo>
                  <a:pt x="28043" y="267516"/>
                </a:lnTo>
                <a:lnTo>
                  <a:pt x="47568" y="279943"/>
                </a:lnTo>
                <a:lnTo>
                  <a:pt x="71844" y="288196"/>
                </a:lnTo>
                <a:lnTo>
                  <a:pt x="111818" y="291672"/>
                </a:lnTo>
                <a:lnTo>
                  <a:pt x="139394" y="288339"/>
                </a:lnTo>
                <a:lnTo>
                  <a:pt x="181226" y="268708"/>
                </a:lnTo>
                <a:lnTo>
                  <a:pt x="239860" y="220435"/>
                </a:lnTo>
                <a:lnTo>
                  <a:pt x="259082" y="198577"/>
                </a:lnTo>
                <a:lnTo>
                  <a:pt x="271525" y="173264"/>
                </a:lnTo>
                <a:lnTo>
                  <a:pt x="279518" y="127117"/>
                </a:lnTo>
                <a:lnTo>
                  <a:pt x="276297" y="87577"/>
                </a:lnTo>
                <a:lnTo>
                  <a:pt x="264748" y="67779"/>
                </a:lnTo>
                <a:lnTo>
                  <a:pt x="212864" y="14308"/>
                </a:lnTo>
                <a:lnTo>
                  <a:pt x="192492" y="6359"/>
                </a:lnTo>
                <a:lnTo>
                  <a:pt x="132333" y="837"/>
                </a:lnTo>
                <a:lnTo>
                  <a:pt x="114427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074528" y="543356"/>
            <a:ext cx="248715" cy="454097"/>
          </a:xfrm>
          <a:custGeom>
            <a:avLst/>
            <a:gdLst/>
            <a:ahLst/>
            <a:cxnLst/>
            <a:rect l="0" t="0" r="0" b="0"/>
            <a:pathLst>
              <a:path w="248715" h="454097">
                <a:moveTo>
                  <a:pt x="200042" y="14654"/>
                </a:moveTo>
                <a:lnTo>
                  <a:pt x="147014" y="0"/>
                </a:lnTo>
                <a:lnTo>
                  <a:pt x="126171" y="2682"/>
                </a:lnTo>
                <a:lnTo>
                  <a:pt x="115699" y="6672"/>
                </a:lnTo>
                <a:lnTo>
                  <a:pt x="108718" y="15182"/>
                </a:lnTo>
                <a:lnTo>
                  <a:pt x="91006" y="76046"/>
                </a:lnTo>
                <a:lnTo>
                  <a:pt x="85567" y="127993"/>
                </a:lnTo>
                <a:lnTo>
                  <a:pt x="84823" y="155494"/>
                </a:lnTo>
                <a:lnTo>
                  <a:pt x="86964" y="162360"/>
                </a:lnTo>
                <a:lnTo>
                  <a:pt x="90732" y="164597"/>
                </a:lnTo>
                <a:lnTo>
                  <a:pt x="119178" y="156966"/>
                </a:lnTo>
                <a:lnTo>
                  <a:pt x="127415" y="157492"/>
                </a:lnTo>
                <a:lnTo>
                  <a:pt x="151356" y="169410"/>
                </a:lnTo>
                <a:lnTo>
                  <a:pt x="178987" y="188929"/>
                </a:lnTo>
                <a:lnTo>
                  <a:pt x="224300" y="247962"/>
                </a:lnTo>
                <a:lnTo>
                  <a:pt x="243234" y="286423"/>
                </a:lnTo>
                <a:lnTo>
                  <a:pt x="248714" y="326285"/>
                </a:lnTo>
                <a:lnTo>
                  <a:pt x="245850" y="349689"/>
                </a:lnTo>
                <a:lnTo>
                  <a:pt x="234439" y="371788"/>
                </a:lnTo>
                <a:lnTo>
                  <a:pt x="208284" y="400841"/>
                </a:lnTo>
                <a:lnTo>
                  <a:pt x="162415" y="431619"/>
                </a:lnTo>
                <a:lnTo>
                  <a:pt x="122082" y="447555"/>
                </a:lnTo>
                <a:lnTo>
                  <a:pt x="74907" y="454096"/>
                </a:lnTo>
                <a:lnTo>
                  <a:pt x="47330" y="449388"/>
                </a:lnTo>
                <a:lnTo>
                  <a:pt x="0" y="43579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495253" y="1874072"/>
            <a:ext cx="2663711" cy="1042322"/>
            <a:chOff x="2495253" y="1874072"/>
            <a:chExt cx="2663711" cy="1042322"/>
          </a:xfrm>
        </p:grpSpPr>
        <p:sp>
          <p:nvSpPr>
            <p:cNvPr id="11" name="Freeform 10"/>
            <p:cNvSpPr/>
            <p:nvPr/>
          </p:nvSpPr>
          <p:spPr>
            <a:xfrm>
              <a:off x="3358590" y="1874072"/>
              <a:ext cx="63172" cy="652768"/>
            </a:xfrm>
            <a:custGeom>
              <a:avLst/>
              <a:gdLst/>
              <a:ahLst/>
              <a:cxnLst/>
              <a:rect l="0" t="0" r="0" b="0"/>
              <a:pathLst>
                <a:path w="63172" h="65276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4655" y="162900"/>
                  </a:lnTo>
                  <a:lnTo>
                    <a:pt x="24749" y="222572"/>
                  </a:lnTo>
                  <a:lnTo>
                    <a:pt x="29560" y="273528"/>
                  </a:lnTo>
                  <a:lnTo>
                    <a:pt x="38421" y="332667"/>
                  </a:lnTo>
                  <a:lnTo>
                    <a:pt x="44504" y="386290"/>
                  </a:lnTo>
                  <a:lnTo>
                    <a:pt x="51035" y="436613"/>
                  </a:lnTo>
                  <a:lnTo>
                    <a:pt x="53495" y="490444"/>
                  </a:lnTo>
                  <a:lnTo>
                    <a:pt x="60914" y="545444"/>
                  </a:lnTo>
                  <a:lnTo>
                    <a:pt x="62502" y="599521"/>
                  </a:lnTo>
                  <a:lnTo>
                    <a:pt x="63171" y="6527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958715" y="1887639"/>
              <a:ext cx="435927" cy="645603"/>
            </a:xfrm>
            <a:custGeom>
              <a:avLst/>
              <a:gdLst/>
              <a:ahLst/>
              <a:cxnLst/>
              <a:rect l="0" t="0" r="0" b="0"/>
              <a:pathLst>
                <a:path w="435927" h="645603">
                  <a:moveTo>
                    <a:pt x="263212" y="28547"/>
                  </a:moveTo>
                  <a:lnTo>
                    <a:pt x="208167" y="10589"/>
                  </a:lnTo>
                  <a:lnTo>
                    <a:pt x="153640" y="0"/>
                  </a:lnTo>
                  <a:lnTo>
                    <a:pt x="110253" y="981"/>
                  </a:lnTo>
                  <a:lnTo>
                    <a:pt x="98069" y="3151"/>
                  </a:lnTo>
                  <a:lnTo>
                    <a:pt x="88776" y="9277"/>
                  </a:lnTo>
                  <a:lnTo>
                    <a:pt x="75331" y="28561"/>
                  </a:lnTo>
                  <a:lnTo>
                    <a:pt x="66774" y="65726"/>
                  </a:lnTo>
                  <a:lnTo>
                    <a:pt x="65052" y="120206"/>
                  </a:lnTo>
                  <a:lnTo>
                    <a:pt x="74764" y="172908"/>
                  </a:lnTo>
                  <a:lnTo>
                    <a:pt x="77919" y="184449"/>
                  </a:lnTo>
                  <a:lnTo>
                    <a:pt x="84701" y="190974"/>
                  </a:lnTo>
                  <a:lnTo>
                    <a:pt x="93902" y="194153"/>
                  </a:lnTo>
                  <a:lnTo>
                    <a:pt x="104715" y="195103"/>
                  </a:lnTo>
                  <a:lnTo>
                    <a:pt x="126088" y="189920"/>
                  </a:lnTo>
                  <a:lnTo>
                    <a:pt x="181290" y="163315"/>
                  </a:lnTo>
                  <a:lnTo>
                    <a:pt x="228541" y="158555"/>
                  </a:lnTo>
                  <a:lnTo>
                    <a:pt x="281795" y="165204"/>
                  </a:lnTo>
                  <a:lnTo>
                    <a:pt x="336817" y="188800"/>
                  </a:lnTo>
                  <a:lnTo>
                    <a:pt x="370602" y="212194"/>
                  </a:lnTo>
                  <a:lnTo>
                    <a:pt x="406916" y="251877"/>
                  </a:lnTo>
                  <a:lnTo>
                    <a:pt x="426735" y="294540"/>
                  </a:lnTo>
                  <a:lnTo>
                    <a:pt x="435926" y="341456"/>
                  </a:lnTo>
                  <a:lnTo>
                    <a:pt x="432280" y="395782"/>
                  </a:lnTo>
                  <a:lnTo>
                    <a:pt x="417248" y="458663"/>
                  </a:lnTo>
                  <a:lnTo>
                    <a:pt x="395111" y="500853"/>
                  </a:lnTo>
                  <a:lnTo>
                    <a:pt x="347355" y="563013"/>
                  </a:lnTo>
                  <a:lnTo>
                    <a:pt x="289237" y="614488"/>
                  </a:lnTo>
                  <a:lnTo>
                    <a:pt x="261564" y="630058"/>
                  </a:lnTo>
                  <a:lnTo>
                    <a:pt x="211197" y="644630"/>
                  </a:lnTo>
                  <a:lnTo>
                    <a:pt x="149255" y="645602"/>
                  </a:lnTo>
                  <a:lnTo>
                    <a:pt x="91614" y="634875"/>
                  </a:lnTo>
                  <a:lnTo>
                    <a:pt x="54831" y="619331"/>
                  </a:lnTo>
                  <a:lnTo>
                    <a:pt x="0" y="5865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84808" y="2189927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0" y="52643"/>
                  </a:moveTo>
                  <a:lnTo>
                    <a:pt x="37478" y="44309"/>
                  </a:lnTo>
                  <a:lnTo>
                    <a:pt x="88902" y="36958"/>
                  </a:lnTo>
                  <a:lnTo>
                    <a:pt x="145289" y="24241"/>
                  </a:lnTo>
                  <a:lnTo>
                    <a:pt x="208420" y="10464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95253" y="2685424"/>
              <a:ext cx="2663711" cy="230970"/>
            </a:xfrm>
            <a:custGeom>
              <a:avLst/>
              <a:gdLst/>
              <a:ahLst/>
              <a:cxnLst/>
              <a:rect l="0" t="0" r="0" b="0"/>
              <a:pathLst>
                <a:path w="2663711" h="230970">
                  <a:moveTo>
                    <a:pt x="0" y="230969"/>
                  </a:moveTo>
                  <a:lnTo>
                    <a:pt x="53028" y="216315"/>
                  </a:lnTo>
                  <a:lnTo>
                    <a:pt x="109304" y="202772"/>
                  </a:lnTo>
                  <a:lnTo>
                    <a:pt x="169120" y="188831"/>
                  </a:lnTo>
                  <a:lnTo>
                    <a:pt x="228705" y="178320"/>
                  </a:lnTo>
                  <a:lnTo>
                    <a:pt x="280284" y="167796"/>
                  </a:lnTo>
                  <a:lnTo>
                    <a:pt x="339635" y="153760"/>
                  </a:lnTo>
                  <a:lnTo>
                    <a:pt x="387892" y="143232"/>
                  </a:lnTo>
                  <a:lnTo>
                    <a:pt x="449365" y="129194"/>
                  </a:lnTo>
                  <a:lnTo>
                    <a:pt x="498263" y="118665"/>
                  </a:lnTo>
                  <a:lnTo>
                    <a:pt x="560420" y="104627"/>
                  </a:lnTo>
                  <a:lnTo>
                    <a:pt x="611367" y="94099"/>
                  </a:lnTo>
                  <a:lnTo>
                    <a:pt x="663507" y="83570"/>
                  </a:lnTo>
                  <a:lnTo>
                    <a:pt x="712881" y="69922"/>
                  </a:lnTo>
                  <a:lnTo>
                    <a:pt x="760266" y="54180"/>
                  </a:lnTo>
                  <a:lnTo>
                    <a:pt x="811350" y="45226"/>
                  </a:lnTo>
                  <a:lnTo>
                    <a:pt x="863532" y="39454"/>
                  </a:lnTo>
                  <a:lnTo>
                    <a:pt x="916038" y="30335"/>
                  </a:lnTo>
                  <a:lnTo>
                    <a:pt x="968639" y="20224"/>
                  </a:lnTo>
                  <a:lnTo>
                    <a:pt x="1021270" y="12939"/>
                  </a:lnTo>
                  <a:lnTo>
                    <a:pt x="1070789" y="10780"/>
                  </a:lnTo>
                  <a:lnTo>
                    <a:pt x="1118217" y="10140"/>
                  </a:lnTo>
                  <a:lnTo>
                    <a:pt x="1169314" y="6831"/>
                  </a:lnTo>
                  <a:lnTo>
                    <a:pt x="1218379" y="1561"/>
                  </a:lnTo>
                  <a:lnTo>
                    <a:pt x="1265672" y="0"/>
                  </a:lnTo>
                  <a:lnTo>
                    <a:pt x="1328466" y="5061"/>
                  </a:lnTo>
                  <a:lnTo>
                    <a:pt x="1377319" y="8446"/>
                  </a:lnTo>
                  <a:lnTo>
                    <a:pt x="1438994" y="9589"/>
                  </a:lnTo>
                  <a:lnTo>
                    <a:pt x="1487927" y="9788"/>
                  </a:lnTo>
                  <a:lnTo>
                    <a:pt x="1550096" y="12974"/>
                  </a:lnTo>
                  <a:lnTo>
                    <a:pt x="1612766" y="18933"/>
                  </a:lnTo>
                  <a:lnTo>
                    <a:pt x="1661598" y="19965"/>
                  </a:lnTo>
                  <a:lnTo>
                    <a:pt x="1723265" y="27549"/>
                  </a:lnTo>
                  <a:lnTo>
                    <a:pt x="1772197" y="31097"/>
                  </a:lnTo>
                  <a:lnTo>
                    <a:pt x="1834366" y="39063"/>
                  </a:lnTo>
                  <a:lnTo>
                    <a:pt x="1885315" y="40747"/>
                  </a:lnTo>
                  <a:lnTo>
                    <a:pt x="1937455" y="44366"/>
                  </a:lnTo>
                  <a:lnTo>
                    <a:pt x="1986830" y="49728"/>
                  </a:lnTo>
                  <a:lnTo>
                    <a:pt x="2034214" y="51316"/>
                  </a:lnTo>
                  <a:lnTo>
                    <a:pt x="2097039" y="51853"/>
                  </a:lnTo>
                  <a:lnTo>
                    <a:pt x="2145898" y="57535"/>
                  </a:lnTo>
                  <a:lnTo>
                    <a:pt x="2206404" y="61530"/>
                  </a:lnTo>
                  <a:lnTo>
                    <a:pt x="2263416" y="65439"/>
                  </a:lnTo>
                  <a:lnTo>
                    <a:pt x="2319737" y="71540"/>
                  </a:lnTo>
                  <a:lnTo>
                    <a:pt x="2378263" y="79981"/>
                  </a:lnTo>
                  <a:lnTo>
                    <a:pt x="2434854" y="82507"/>
                  </a:lnTo>
                  <a:lnTo>
                    <a:pt x="2493736" y="84425"/>
                  </a:lnTo>
                  <a:lnTo>
                    <a:pt x="2556739" y="91841"/>
                  </a:lnTo>
                  <a:lnTo>
                    <a:pt x="2614244" y="99242"/>
                  </a:lnTo>
                  <a:lnTo>
                    <a:pt x="2663710" y="104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3300104" y="2863751"/>
            <a:ext cx="425974" cy="497720"/>
          </a:xfrm>
          <a:custGeom>
            <a:avLst/>
            <a:gdLst/>
            <a:ahLst/>
            <a:cxnLst/>
            <a:rect l="0" t="0" r="0" b="0"/>
            <a:pathLst>
              <a:path w="425974" h="497720">
                <a:moveTo>
                  <a:pt x="184828" y="0"/>
                </a:moveTo>
                <a:lnTo>
                  <a:pt x="142137" y="14572"/>
                </a:lnTo>
                <a:lnTo>
                  <a:pt x="83930" y="54561"/>
                </a:lnTo>
                <a:lnTo>
                  <a:pt x="36389" y="116716"/>
                </a:lnTo>
                <a:lnTo>
                  <a:pt x="11125" y="171843"/>
                </a:lnTo>
                <a:lnTo>
                  <a:pt x="0" y="232630"/>
                </a:lnTo>
                <a:lnTo>
                  <a:pt x="2292" y="295095"/>
                </a:lnTo>
                <a:lnTo>
                  <a:pt x="10381" y="341289"/>
                </a:lnTo>
                <a:lnTo>
                  <a:pt x="45155" y="401006"/>
                </a:lnTo>
                <a:lnTo>
                  <a:pt x="104345" y="455878"/>
                </a:lnTo>
                <a:lnTo>
                  <a:pt x="143454" y="481121"/>
                </a:lnTo>
                <a:lnTo>
                  <a:pt x="201742" y="497719"/>
                </a:lnTo>
                <a:lnTo>
                  <a:pt x="260420" y="497512"/>
                </a:lnTo>
                <a:lnTo>
                  <a:pt x="311081" y="478864"/>
                </a:lnTo>
                <a:lnTo>
                  <a:pt x="369284" y="435316"/>
                </a:lnTo>
                <a:lnTo>
                  <a:pt x="397432" y="398723"/>
                </a:lnTo>
                <a:lnTo>
                  <a:pt x="411469" y="363415"/>
                </a:lnTo>
                <a:lnTo>
                  <a:pt x="421867" y="306680"/>
                </a:lnTo>
                <a:lnTo>
                  <a:pt x="425973" y="243809"/>
                </a:lnTo>
                <a:lnTo>
                  <a:pt x="421195" y="191919"/>
                </a:lnTo>
                <a:lnTo>
                  <a:pt x="405627" y="128854"/>
                </a:lnTo>
                <a:lnTo>
                  <a:pt x="397604" y="107571"/>
                </a:lnTo>
                <a:lnTo>
                  <a:pt x="366688" y="61854"/>
                </a:lnTo>
                <a:lnTo>
                  <a:pt x="329310" y="31195"/>
                </a:lnTo>
                <a:lnTo>
                  <a:pt x="297785" y="19714"/>
                </a:lnTo>
                <a:lnTo>
                  <a:pt x="247153" y="13250"/>
                </a:lnTo>
                <a:lnTo>
                  <a:pt x="213698" y="14078"/>
                </a:lnTo>
                <a:lnTo>
                  <a:pt x="170895" y="27698"/>
                </a:lnTo>
                <a:lnTo>
                  <a:pt x="121657" y="63171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4080533" y="2898231"/>
            <a:ext cx="505822" cy="543069"/>
          </a:xfrm>
          <a:custGeom>
            <a:avLst/>
            <a:gdLst/>
            <a:ahLst/>
            <a:cxnLst/>
            <a:rect l="0" t="0" r="0" b="0"/>
            <a:pathLst>
              <a:path w="505822" h="543069">
                <a:moveTo>
                  <a:pt x="436192" y="49748"/>
                </a:moveTo>
                <a:lnTo>
                  <a:pt x="401294" y="20440"/>
                </a:lnTo>
                <a:lnTo>
                  <a:pt x="366450" y="5839"/>
                </a:lnTo>
                <a:lnTo>
                  <a:pt x="304350" y="0"/>
                </a:lnTo>
                <a:lnTo>
                  <a:pt x="254278" y="7192"/>
                </a:lnTo>
                <a:lnTo>
                  <a:pt x="197964" y="26871"/>
                </a:lnTo>
                <a:lnTo>
                  <a:pt x="152698" y="47959"/>
                </a:lnTo>
                <a:lnTo>
                  <a:pt x="97885" y="103158"/>
                </a:lnTo>
                <a:lnTo>
                  <a:pt x="41576" y="165629"/>
                </a:lnTo>
                <a:lnTo>
                  <a:pt x="20335" y="216094"/>
                </a:lnTo>
                <a:lnTo>
                  <a:pt x="4874" y="271123"/>
                </a:lnTo>
                <a:lnTo>
                  <a:pt x="0" y="302555"/>
                </a:lnTo>
                <a:lnTo>
                  <a:pt x="3833" y="361610"/>
                </a:lnTo>
                <a:lnTo>
                  <a:pt x="15609" y="415377"/>
                </a:lnTo>
                <a:lnTo>
                  <a:pt x="24658" y="438027"/>
                </a:lnTo>
                <a:lnTo>
                  <a:pt x="63371" y="486188"/>
                </a:lnTo>
                <a:lnTo>
                  <a:pt x="100506" y="514897"/>
                </a:lnTo>
                <a:lnTo>
                  <a:pt x="157673" y="536894"/>
                </a:lnTo>
                <a:lnTo>
                  <a:pt x="212027" y="543068"/>
                </a:lnTo>
                <a:lnTo>
                  <a:pt x="257339" y="542967"/>
                </a:lnTo>
                <a:lnTo>
                  <a:pt x="316388" y="534878"/>
                </a:lnTo>
                <a:lnTo>
                  <a:pt x="370153" y="511777"/>
                </a:lnTo>
                <a:lnTo>
                  <a:pt x="424116" y="476576"/>
                </a:lnTo>
                <a:lnTo>
                  <a:pt x="463602" y="428136"/>
                </a:lnTo>
                <a:lnTo>
                  <a:pt x="487823" y="372928"/>
                </a:lnTo>
                <a:lnTo>
                  <a:pt x="505079" y="312755"/>
                </a:lnTo>
                <a:lnTo>
                  <a:pt x="505821" y="250225"/>
                </a:lnTo>
                <a:lnTo>
                  <a:pt x="498157" y="196106"/>
                </a:lnTo>
                <a:lnTo>
                  <a:pt x="480487" y="135225"/>
                </a:lnTo>
                <a:lnTo>
                  <a:pt x="456293" y="95228"/>
                </a:lnTo>
                <a:lnTo>
                  <a:pt x="419689" y="57210"/>
                </a:lnTo>
                <a:lnTo>
                  <a:pt x="357734" y="21730"/>
                </a:lnTo>
                <a:lnTo>
                  <a:pt x="299322" y="763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511400" y="2032000"/>
            <a:ext cx="3648393" cy="2776553"/>
            <a:chOff x="5511400" y="2032000"/>
            <a:chExt cx="3648393" cy="2776553"/>
          </a:xfrm>
        </p:grpSpPr>
        <p:sp>
          <p:nvSpPr>
            <p:cNvPr id="18" name="Freeform 17"/>
            <p:cNvSpPr/>
            <p:nvPr/>
          </p:nvSpPr>
          <p:spPr>
            <a:xfrm>
              <a:off x="5511400" y="3187919"/>
              <a:ext cx="774114" cy="904881"/>
            </a:xfrm>
            <a:custGeom>
              <a:avLst/>
              <a:gdLst/>
              <a:ahLst/>
              <a:cxnLst/>
              <a:rect l="0" t="0" r="0" b="0"/>
              <a:pathLst>
                <a:path w="774114" h="904881">
                  <a:moveTo>
                    <a:pt x="79232" y="454941"/>
                  </a:moveTo>
                  <a:lnTo>
                    <a:pt x="68054" y="443762"/>
                  </a:lnTo>
                  <a:lnTo>
                    <a:pt x="65930" y="446319"/>
                  </a:lnTo>
                  <a:lnTo>
                    <a:pt x="66691" y="464757"/>
                  </a:lnTo>
                  <a:lnTo>
                    <a:pt x="91344" y="521137"/>
                  </a:lnTo>
                  <a:lnTo>
                    <a:pt x="118149" y="574861"/>
                  </a:lnTo>
                  <a:lnTo>
                    <a:pt x="154379" y="630534"/>
                  </a:lnTo>
                  <a:lnTo>
                    <a:pt x="195331" y="686591"/>
                  </a:lnTo>
                  <a:lnTo>
                    <a:pt x="237216" y="742724"/>
                  </a:lnTo>
                  <a:lnTo>
                    <a:pt x="279284" y="797703"/>
                  </a:lnTo>
                  <a:lnTo>
                    <a:pt x="331917" y="854407"/>
                  </a:lnTo>
                  <a:lnTo>
                    <a:pt x="386022" y="903486"/>
                  </a:lnTo>
                  <a:lnTo>
                    <a:pt x="393723" y="904880"/>
                  </a:lnTo>
                  <a:lnTo>
                    <a:pt x="400027" y="902299"/>
                  </a:lnTo>
                  <a:lnTo>
                    <a:pt x="405400" y="897069"/>
                  </a:lnTo>
                  <a:lnTo>
                    <a:pt x="406641" y="891243"/>
                  </a:lnTo>
                  <a:lnTo>
                    <a:pt x="405129" y="885019"/>
                  </a:lnTo>
                  <a:lnTo>
                    <a:pt x="391823" y="865081"/>
                  </a:lnTo>
                  <a:lnTo>
                    <a:pt x="340174" y="801737"/>
                  </a:lnTo>
                  <a:lnTo>
                    <a:pt x="289503" y="741321"/>
                  </a:lnTo>
                  <a:lnTo>
                    <a:pt x="235950" y="685676"/>
                  </a:lnTo>
                  <a:lnTo>
                    <a:pt x="175447" y="624897"/>
                  </a:lnTo>
                  <a:lnTo>
                    <a:pt x="129871" y="562619"/>
                  </a:lnTo>
                  <a:lnTo>
                    <a:pt x="87374" y="499493"/>
                  </a:lnTo>
                  <a:lnTo>
                    <a:pt x="58397" y="444201"/>
                  </a:lnTo>
                  <a:lnTo>
                    <a:pt x="24279" y="381430"/>
                  </a:lnTo>
                  <a:lnTo>
                    <a:pt x="11607" y="341653"/>
                  </a:lnTo>
                  <a:lnTo>
                    <a:pt x="3613" y="286291"/>
                  </a:lnTo>
                  <a:lnTo>
                    <a:pt x="0" y="259492"/>
                  </a:lnTo>
                  <a:lnTo>
                    <a:pt x="4573" y="197272"/>
                  </a:lnTo>
                  <a:lnTo>
                    <a:pt x="10838" y="161786"/>
                  </a:lnTo>
                  <a:lnTo>
                    <a:pt x="38279" y="104597"/>
                  </a:lnTo>
                  <a:lnTo>
                    <a:pt x="65423" y="61953"/>
                  </a:lnTo>
                  <a:lnTo>
                    <a:pt x="121982" y="16568"/>
                  </a:lnTo>
                  <a:lnTo>
                    <a:pt x="169888" y="879"/>
                  </a:lnTo>
                  <a:lnTo>
                    <a:pt x="211768" y="0"/>
                  </a:lnTo>
                  <a:lnTo>
                    <a:pt x="257360" y="11353"/>
                  </a:lnTo>
                  <a:lnTo>
                    <a:pt x="288378" y="29619"/>
                  </a:lnTo>
                  <a:lnTo>
                    <a:pt x="311737" y="56738"/>
                  </a:lnTo>
                  <a:lnTo>
                    <a:pt x="334617" y="113337"/>
                  </a:lnTo>
                  <a:lnTo>
                    <a:pt x="340898" y="168791"/>
                  </a:lnTo>
                  <a:lnTo>
                    <a:pt x="340816" y="217818"/>
                  </a:lnTo>
                  <a:lnTo>
                    <a:pt x="332733" y="269388"/>
                  </a:lnTo>
                  <a:lnTo>
                    <a:pt x="314871" y="320543"/>
                  </a:lnTo>
                  <a:lnTo>
                    <a:pt x="281105" y="380343"/>
                  </a:lnTo>
                  <a:lnTo>
                    <a:pt x="245970" y="431627"/>
                  </a:lnTo>
                  <a:lnTo>
                    <a:pt x="212470" y="465976"/>
                  </a:lnTo>
                  <a:lnTo>
                    <a:pt x="193431" y="476613"/>
                  </a:lnTo>
                  <a:lnTo>
                    <a:pt x="190460" y="481088"/>
                  </a:lnTo>
                  <a:lnTo>
                    <a:pt x="191988" y="485240"/>
                  </a:lnTo>
                  <a:lnTo>
                    <a:pt x="203045" y="492974"/>
                  </a:lnTo>
                  <a:lnTo>
                    <a:pt x="261258" y="515722"/>
                  </a:lnTo>
                  <a:lnTo>
                    <a:pt x="320255" y="540083"/>
                  </a:lnTo>
                  <a:lnTo>
                    <a:pt x="360046" y="563616"/>
                  </a:lnTo>
                  <a:lnTo>
                    <a:pt x="416859" y="606079"/>
                  </a:lnTo>
                  <a:lnTo>
                    <a:pt x="472202" y="649885"/>
                  </a:lnTo>
                  <a:lnTo>
                    <a:pt x="532257" y="702512"/>
                  </a:lnTo>
                  <a:lnTo>
                    <a:pt x="582536" y="737940"/>
                  </a:lnTo>
                  <a:lnTo>
                    <a:pt x="623633" y="753132"/>
                  </a:lnTo>
                  <a:lnTo>
                    <a:pt x="651471" y="757096"/>
                  </a:lnTo>
                  <a:lnTo>
                    <a:pt x="679441" y="749499"/>
                  </a:lnTo>
                  <a:lnTo>
                    <a:pt x="724346" y="721616"/>
                  </a:lnTo>
                  <a:lnTo>
                    <a:pt x="737567" y="704484"/>
                  </a:lnTo>
                  <a:lnTo>
                    <a:pt x="768362" y="655631"/>
                  </a:lnTo>
                  <a:lnTo>
                    <a:pt x="774113" y="6339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7093" y="3324876"/>
              <a:ext cx="387934" cy="446079"/>
            </a:xfrm>
            <a:custGeom>
              <a:avLst/>
              <a:gdLst/>
              <a:ahLst/>
              <a:cxnLst/>
              <a:rect l="0" t="0" r="0" b="0"/>
              <a:pathLst>
                <a:path w="387934" h="446079">
                  <a:moveTo>
                    <a:pt x="72078" y="307455"/>
                  </a:moveTo>
                  <a:lnTo>
                    <a:pt x="127165" y="252368"/>
                  </a:lnTo>
                  <a:lnTo>
                    <a:pt x="169351" y="198729"/>
                  </a:lnTo>
                  <a:lnTo>
                    <a:pt x="198267" y="150927"/>
                  </a:lnTo>
                  <a:lnTo>
                    <a:pt x="214074" y="92049"/>
                  </a:lnTo>
                  <a:lnTo>
                    <a:pt x="217075" y="62761"/>
                  </a:lnTo>
                  <a:lnTo>
                    <a:pt x="212170" y="37265"/>
                  </a:lnTo>
                  <a:lnTo>
                    <a:pt x="207587" y="25553"/>
                  </a:lnTo>
                  <a:lnTo>
                    <a:pt x="193135" y="9420"/>
                  </a:lnTo>
                  <a:lnTo>
                    <a:pt x="184368" y="3480"/>
                  </a:lnTo>
                  <a:lnTo>
                    <a:pt x="162148" y="0"/>
                  </a:lnTo>
                  <a:lnTo>
                    <a:pt x="135506" y="4692"/>
                  </a:lnTo>
                  <a:lnTo>
                    <a:pt x="91131" y="27065"/>
                  </a:lnTo>
                  <a:lnTo>
                    <a:pt x="60436" y="58260"/>
                  </a:lnTo>
                  <a:lnTo>
                    <a:pt x="25455" y="116898"/>
                  </a:lnTo>
                  <a:lnTo>
                    <a:pt x="6586" y="168299"/>
                  </a:lnTo>
                  <a:lnTo>
                    <a:pt x="0" y="222992"/>
                  </a:lnTo>
                  <a:lnTo>
                    <a:pt x="29" y="275410"/>
                  </a:lnTo>
                  <a:lnTo>
                    <a:pt x="8096" y="314728"/>
                  </a:lnTo>
                  <a:lnTo>
                    <a:pt x="32211" y="370198"/>
                  </a:lnTo>
                  <a:lnTo>
                    <a:pt x="46171" y="388373"/>
                  </a:lnTo>
                  <a:lnTo>
                    <a:pt x="94906" y="424695"/>
                  </a:lnTo>
                  <a:lnTo>
                    <a:pt x="143833" y="444098"/>
                  </a:lnTo>
                  <a:lnTo>
                    <a:pt x="195374" y="446078"/>
                  </a:lnTo>
                  <a:lnTo>
                    <a:pt x="242101" y="433667"/>
                  </a:lnTo>
                  <a:lnTo>
                    <a:pt x="285581" y="409582"/>
                  </a:lnTo>
                  <a:lnTo>
                    <a:pt x="325384" y="370003"/>
                  </a:lnTo>
                  <a:lnTo>
                    <a:pt x="352658" y="328389"/>
                  </a:lnTo>
                  <a:lnTo>
                    <a:pt x="377081" y="265331"/>
                  </a:lnTo>
                  <a:lnTo>
                    <a:pt x="387933" y="212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19510" y="3266761"/>
              <a:ext cx="445071" cy="339629"/>
            </a:xfrm>
            <a:custGeom>
              <a:avLst/>
              <a:gdLst/>
              <a:ahLst/>
              <a:cxnLst/>
              <a:rect l="0" t="0" r="0" b="0"/>
              <a:pathLst>
                <a:path w="445071" h="339629">
                  <a:moveTo>
                    <a:pt x="139743" y="18130"/>
                  </a:moveTo>
                  <a:lnTo>
                    <a:pt x="128565" y="6951"/>
                  </a:lnTo>
                  <a:lnTo>
                    <a:pt x="110599" y="1463"/>
                  </a:lnTo>
                  <a:lnTo>
                    <a:pt x="99257" y="0"/>
                  </a:lnTo>
                  <a:lnTo>
                    <a:pt x="80415" y="4613"/>
                  </a:lnTo>
                  <a:lnTo>
                    <a:pt x="49256" y="26638"/>
                  </a:lnTo>
                  <a:lnTo>
                    <a:pt x="21740" y="69160"/>
                  </a:lnTo>
                  <a:lnTo>
                    <a:pt x="0" y="123203"/>
                  </a:lnTo>
                  <a:lnTo>
                    <a:pt x="202" y="171705"/>
                  </a:lnTo>
                  <a:lnTo>
                    <a:pt x="13260" y="224940"/>
                  </a:lnTo>
                  <a:lnTo>
                    <a:pt x="26358" y="266581"/>
                  </a:lnTo>
                  <a:lnTo>
                    <a:pt x="43336" y="289989"/>
                  </a:lnTo>
                  <a:lnTo>
                    <a:pt x="79203" y="319779"/>
                  </a:lnTo>
                  <a:lnTo>
                    <a:pt x="105818" y="333520"/>
                  </a:lnTo>
                  <a:lnTo>
                    <a:pt x="133245" y="339628"/>
                  </a:lnTo>
                  <a:lnTo>
                    <a:pt x="161032" y="336103"/>
                  </a:lnTo>
                  <a:lnTo>
                    <a:pt x="186640" y="326737"/>
                  </a:lnTo>
                  <a:lnTo>
                    <a:pt x="205820" y="314776"/>
                  </a:lnTo>
                  <a:lnTo>
                    <a:pt x="229771" y="283710"/>
                  </a:lnTo>
                  <a:lnTo>
                    <a:pt x="246097" y="239280"/>
                  </a:lnTo>
                  <a:lnTo>
                    <a:pt x="252754" y="189071"/>
                  </a:lnTo>
                  <a:lnTo>
                    <a:pt x="246597" y="136514"/>
                  </a:lnTo>
                  <a:lnTo>
                    <a:pt x="230998" y="86098"/>
                  </a:lnTo>
                  <a:lnTo>
                    <a:pt x="205732" y="31686"/>
                  </a:lnTo>
                  <a:lnTo>
                    <a:pt x="185162" y="3559"/>
                  </a:lnTo>
                  <a:lnTo>
                    <a:pt x="180551" y="2566"/>
                  </a:lnTo>
                  <a:lnTo>
                    <a:pt x="177478" y="6584"/>
                  </a:lnTo>
                  <a:lnTo>
                    <a:pt x="175428" y="13943"/>
                  </a:lnTo>
                  <a:lnTo>
                    <a:pt x="177571" y="22358"/>
                  </a:lnTo>
                  <a:lnTo>
                    <a:pt x="203108" y="57960"/>
                  </a:lnTo>
                  <a:lnTo>
                    <a:pt x="261124" y="109243"/>
                  </a:lnTo>
                  <a:lnTo>
                    <a:pt x="288792" y="130394"/>
                  </a:lnTo>
                  <a:lnTo>
                    <a:pt x="312052" y="138215"/>
                  </a:lnTo>
                  <a:lnTo>
                    <a:pt x="336818" y="140521"/>
                  </a:lnTo>
                  <a:lnTo>
                    <a:pt x="359523" y="137647"/>
                  </a:lnTo>
                  <a:lnTo>
                    <a:pt x="392037" y="123862"/>
                  </a:lnTo>
                  <a:lnTo>
                    <a:pt x="410191" y="105286"/>
                  </a:lnTo>
                  <a:lnTo>
                    <a:pt x="440737" y="48802"/>
                  </a:lnTo>
                  <a:lnTo>
                    <a:pt x="445070" y="391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770634" y="2989465"/>
              <a:ext cx="490694" cy="792836"/>
            </a:xfrm>
            <a:custGeom>
              <a:avLst/>
              <a:gdLst/>
              <a:ahLst/>
              <a:cxnLst/>
              <a:rect l="0" t="0" r="0" b="0"/>
              <a:pathLst>
                <a:path w="490694" h="792836">
                  <a:moveTo>
                    <a:pt x="136060" y="21685"/>
                  </a:moveTo>
                  <a:lnTo>
                    <a:pt x="112014" y="12110"/>
                  </a:lnTo>
                  <a:lnTo>
                    <a:pt x="97687" y="1442"/>
                  </a:lnTo>
                  <a:lnTo>
                    <a:pt x="89420" y="0"/>
                  </a:lnTo>
                  <a:lnTo>
                    <a:pt x="70878" y="4639"/>
                  </a:lnTo>
                  <a:lnTo>
                    <a:pt x="46297" y="20403"/>
                  </a:lnTo>
                  <a:lnTo>
                    <a:pt x="24196" y="56660"/>
                  </a:lnTo>
                  <a:lnTo>
                    <a:pt x="8419" y="110037"/>
                  </a:lnTo>
                  <a:lnTo>
                    <a:pt x="1924" y="159128"/>
                  </a:lnTo>
                  <a:lnTo>
                    <a:pt x="0" y="214487"/>
                  </a:lnTo>
                  <a:lnTo>
                    <a:pt x="5019" y="258576"/>
                  </a:lnTo>
                  <a:lnTo>
                    <a:pt x="13868" y="279438"/>
                  </a:lnTo>
                  <a:lnTo>
                    <a:pt x="54935" y="333745"/>
                  </a:lnTo>
                  <a:lnTo>
                    <a:pt x="79338" y="351841"/>
                  </a:lnTo>
                  <a:lnTo>
                    <a:pt x="108900" y="361444"/>
                  </a:lnTo>
                  <a:lnTo>
                    <a:pt x="140367" y="363372"/>
                  </a:lnTo>
                  <a:lnTo>
                    <a:pt x="182050" y="351303"/>
                  </a:lnTo>
                  <a:lnTo>
                    <a:pt x="225969" y="319494"/>
                  </a:lnTo>
                  <a:lnTo>
                    <a:pt x="247968" y="287609"/>
                  </a:lnTo>
                  <a:lnTo>
                    <a:pt x="263714" y="242937"/>
                  </a:lnTo>
                  <a:lnTo>
                    <a:pt x="264610" y="192656"/>
                  </a:lnTo>
                  <a:lnTo>
                    <a:pt x="253262" y="138905"/>
                  </a:lnTo>
                  <a:lnTo>
                    <a:pt x="223056" y="76130"/>
                  </a:lnTo>
                  <a:lnTo>
                    <a:pt x="202521" y="48865"/>
                  </a:lnTo>
                  <a:lnTo>
                    <a:pt x="176029" y="31558"/>
                  </a:lnTo>
                  <a:lnTo>
                    <a:pt x="170895" y="31776"/>
                  </a:lnTo>
                  <a:lnTo>
                    <a:pt x="168642" y="35432"/>
                  </a:lnTo>
                  <a:lnTo>
                    <a:pt x="168310" y="41378"/>
                  </a:lnTo>
                  <a:lnTo>
                    <a:pt x="202091" y="100635"/>
                  </a:lnTo>
                  <a:lnTo>
                    <a:pt x="236321" y="155433"/>
                  </a:lnTo>
                  <a:lnTo>
                    <a:pt x="272731" y="210787"/>
                  </a:lnTo>
                  <a:lnTo>
                    <a:pt x="307999" y="263786"/>
                  </a:lnTo>
                  <a:lnTo>
                    <a:pt x="343117" y="322065"/>
                  </a:lnTo>
                  <a:lnTo>
                    <a:pt x="378215" y="379003"/>
                  </a:lnTo>
                  <a:lnTo>
                    <a:pt x="413311" y="432211"/>
                  </a:lnTo>
                  <a:lnTo>
                    <a:pt x="448189" y="495460"/>
                  </a:lnTo>
                  <a:lnTo>
                    <a:pt x="465759" y="530560"/>
                  </a:lnTo>
                  <a:lnTo>
                    <a:pt x="478894" y="580345"/>
                  </a:lnTo>
                  <a:lnTo>
                    <a:pt x="490693" y="633506"/>
                  </a:lnTo>
                  <a:lnTo>
                    <a:pt x="490206" y="660933"/>
                  </a:lnTo>
                  <a:lnTo>
                    <a:pt x="470830" y="716668"/>
                  </a:lnTo>
                  <a:lnTo>
                    <a:pt x="456813" y="742348"/>
                  </a:lnTo>
                  <a:lnTo>
                    <a:pt x="438884" y="761560"/>
                  </a:lnTo>
                  <a:lnTo>
                    <a:pt x="403470" y="779940"/>
                  </a:lnTo>
                  <a:lnTo>
                    <a:pt x="363342" y="792795"/>
                  </a:lnTo>
                  <a:lnTo>
                    <a:pt x="321816" y="792835"/>
                  </a:lnTo>
                  <a:lnTo>
                    <a:pt x="274287" y="779848"/>
                  </a:lnTo>
                  <a:lnTo>
                    <a:pt x="234338" y="755593"/>
                  </a:lnTo>
                  <a:lnTo>
                    <a:pt x="191738" y="715956"/>
                  </a:lnTo>
                  <a:lnTo>
                    <a:pt x="157117" y="6639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35570" y="2933516"/>
              <a:ext cx="423892" cy="315614"/>
            </a:xfrm>
            <a:custGeom>
              <a:avLst/>
              <a:gdLst/>
              <a:ahLst/>
              <a:cxnLst/>
              <a:rect l="0" t="0" r="0" b="0"/>
              <a:pathLst>
                <a:path w="423892" h="315614">
                  <a:moveTo>
                    <a:pt x="160679" y="109219"/>
                  </a:moveTo>
                  <a:lnTo>
                    <a:pt x="140435" y="50603"/>
                  </a:lnTo>
                  <a:lnTo>
                    <a:pt x="121275" y="21402"/>
                  </a:lnTo>
                  <a:lnTo>
                    <a:pt x="98323" y="11698"/>
                  </a:lnTo>
                  <a:lnTo>
                    <a:pt x="70964" y="8555"/>
                  </a:lnTo>
                  <a:lnTo>
                    <a:pt x="47106" y="11057"/>
                  </a:lnTo>
                  <a:lnTo>
                    <a:pt x="27923" y="19188"/>
                  </a:lnTo>
                  <a:lnTo>
                    <a:pt x="19533" y="24632"/>
                  </a:lnTo>
                  <a:lnTo>
                    <a:pt x="7090" y="46279"/>
                  </a:lnTo>
                  <a:lnTo>
                    <a:pt x="0" y="75397"/>
                  </a:lnTo>
                  <a:lnTo>
                    <a:pt x="4980" y="135510"/>
                  </a:lnTo>
                  <a:lnTo>
                    <a:pt x="20592" y="192750"/>
                  </a:lnTo>
                  <a:lnTo>
                    <a:pt x="32084" y="223657"/>
                  </a:lnTo>
                  <a:lnTo>
                    <a:pt x="83656" y="284504"/>
                  </a:lnTo>
                  <a:lnTo>
                    <a:pt x="115760" y="305695"/>
                  </a:lnTo>
                  <a:lnTo>
                    <a:pt x="154909" y="315613"/>
                  </a:lnTo>
                  <a:lnTo>
                    <a:pt x="196143" y="312963"/>
                  </a:lnTo>
                  <a:lnTo>
                    <a:pt x="217774" y="301547"/>
                  </a:lnTo>
                  <a:lnTo>
                    <a:pt x="226818" y="293590"/>
                  </a:lnTo>
                  <a:lnTo>
                    <a:pt x="239986" y="272270"/>
                  </a:lnTo>
                  <a:lnTo>
                    <a:pt x="245136" y="260034"/>
                  </a:lnTo>
                  <a:lnTo>
                    <a:pt x="246794" y="209277"/>
                  </a:lnTo>
                  <a:lnTo>
                    <a:pt x="239877" y="149785"/>
                  </a:lnTo>
                  <a:lnTo>
                    <a:pt x="230418" y="93293"/>
                  </a:lnTo>
                  <a:lnTo>
                    <a:pt x="220207" y="39510"/>
                  </a:lnTo>
                  <a:lnTo>
                    <a:pt x="204182" y="3297"/>
                  </a:lnTo>
                  <a:lnTo>
                    <a:pt x="197869" y="0"/>
                  </a:lnTo>
                  <a:lnTo>
                    <a:pt x="191322" y="1311"/>
                  </a:lnTo>
                  <a:lnTo>
                    <a:pt x="184617" y="5695"/>
                  </a:lnTo>
                  <a:lnTo>
                    <a:pt x="180147" y="13297"/>
                  </a:lnTo>
                  <a:lnTo>
                    <a:pt x="175180" y="34222"/>
                  </a:lnTo>
                  <a:lnTo>
                    <a:pt x="179212" y="59119"/>
                  </a:lnTo>
                  <a:lnTo>
                    <a:pt x="200864" y="113231"/>
                  </a:lnTo>
                  <a:lnTo>
                    <a:pt x="226397" y="143813"/>
                  </a:lnTo>
                  <a:lnTo>
                    <a:pt x="249159" y="153840"/>
                  </a:lnTo>
                  <a:lnTo>
                    <a:pt x="276042" y="157127"/>
                  </a:lnTo>
                  <a:lnTo>
                    <a:pt x="307488" y="154688"/>
                  </a:lnTo>
                  <a:lnTo>
                    <a:pt x="334722" y="143466"/>
                  </a:lnTo>
                  <a:lnTo>
                    <a:pt x="369785" y="114297"/>
                  </a:lnTo>
                  <a:lnTo>
                    <a:pt x="396161" y="79138"/>
                  </a:lnTo>
                  <a:lnTo>
                    <a:pt x="420185" y="23954"/>
                  </a:lnTo>
                  <a:lnTo>
                    <a:pt x="423891" y="1446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517347" y="2637720"/>
              <a:ext cx="410612" cy="394995"/>
            </a:xfrm>
            <a:custGeom>
              <a:avLst/>
              <a:gdLst/>
              <a:ahLst/>
              <a:cxnLst/>
              <a:rect l="0" t="0" r="0" b="0"/>
              <a:pathLst>
                <a:path w="410612" h="394995">
                  <a:moveTo>
                    <a:pt x="0" y="110217"/>
                  </a:moveTo>
                  <a:lnTo>
                    <a:pt x="2339" y="151075"/>
                  </a:lnTo>
                  <a:lnTo>
                    <a:pt x="16810" y="189264"/>
                  </a:lnTo>
                  <a:lnTo>
                    <a:pt x="47990" y="247711"/>
                  </a:lnTo>
                  <a:lnTo>
                    <a:pt x="71259" y="309144"/>
                  </a:lnTo>
                  <a:lnTo>
                    <a:pt x="101960" y="365052"/>
                  </a:lnTo>
                  <a:lnTo>
                    <a:pt x="116908" y="394994"/>
                  </a:lnTo>
                  <a:lnTo>
                    <a:pt x="117713" y="394825"/>
                  </a:lnTo>
                  <a:lnTo>
                    <a:pt x="104528" y="333888"/>
                  </a:lnTo>
                  <a:lnTo>
                    <a:pt x="87638" y="270606"/>
                  </a:lnTo>
                  <a:lnTo>
                    <a:pt x="73680" y="215295"/>
                  </a:lnTo>
                  <a:lnTo>
                    <a:pt x="59657" y="159310"/>
                  </a:lnTo>
                  <a:lnTo>
                    <a:pt x="54028" y="102021"/>
                  </a:lnTo>
                  <a:lnTo>
                    <a:pt x="56035" y="41831"/>
                  </a:lnTo>
                  <a:lnTo>
                    <a:pt x="62339" y="18992"/>
                  </a:lnTo>
                  <a:lnTo>
                    <a:pt x="72940" y="1043"/>
                  </a:lnTo>
                  <a:lnTo>
                    <a:pt x="80212" y="0"/>
                  </a:lnTo>
                  <a:lnTo>
                    <a:pt x="88570" y="3984"/>
                  </a:lnTo>
                  <a:lnTo>
                    <a:pt x="107214" y="22058"/>
                  </a:lnTo>
                  <a:lnTo>
                    <a:pt x="144661" y="81322"/>
                  </a:lnTo>
                  <a:lnTo>
                    <a:pt x="169345" y="138175"/>
                  </a:lnTo>
                  <a:lnTo>
                    <a:pt x="200621" y="193968"/>
                  </a:lnTo>
                  <a:lnTo>
                    <a:pt x="249209" y="253463"/>
                  </a:lnTo>
                  <a:lnTo>
                    <a:pt x="270241" y="274973"/>
                  </a:lnTo>
                  <a:lnTo>
                    <a:pt x="302470" y="290575"/>
                  </a:lnTo>
                  <a:lnTo>
                    <a:pt x="347244" y="291429"/>
                  </a:lnTo>
                  <a:lnTo>
                    <a:pt x="410611" y="2786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696331" y="2126756"/>
              <a:ext cx="231628" cy="536954"/>
            </a:xfrm>
            <a:custGeom>
              <a:avLst/>
              <a:gdLst/>
              <a:ahLst/>
              <a:cxnLst/>
              <a:rect l="0" t="0" r="0" b="0"/>
              <a:pathLst>
                <a:path w="231628" h="536954">
                  <a:moveTo>
                    <a:pt x="0" y="0"/>
                  </a:moveTo>
                  <a:lnTo>
                    <a:pt x="14573" y="54145"/>
                  </a:lnTo>
                  <a:lnTo>
                    <a:pt x="37751" y="114625"/>
                  </a:lnTo>
                  <a:lnTo>
                    <a:pt x="61629" y="168300"/>
                  </a:lnTo>
                  <a:lnTo>
                    <a:pt x="92884" y="231613"/>
                  </a:lnTo>
                  <a:lnTo>
                    <a:pt x="123438" y="287387"/>
                  </a:lnTo>
                  <a:lnTo>
                    <a:pt x="151913" y="346465"/>
                  </a:lnTo>
                  <a:lnTo>
                    <a:pt x="180547" y="399955"/>
                  </a:lnTo>
                  <a:lnTo>
                    <a:pt x="202905" y="455828"/>
                  </a:lnTo>
                  <a:lnTo>
                    <a:pt x="225938" y="512579"/>
                  </a:lnTo>
                  <a:lnTo>
                    <a:pt x="231627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06901" y="2032000"/>
              <a:ext cx="294800" cy="579068"/>
            </a:xfrm>
            <a:custGeom>
              <a:avLst/>
              <a:gdLst/>
              <a:ahLst/>
              <a:cxnLst/>
              <a:rect l="0" t="0" r="0" b="0"/>
              <a:pathLst>
                <a:path w="294800" h="579068">
                  <a:moveTo>
                    <a:pt x="0" y="0"/>
                  </a:moveTo>
                  <a:lnTo>
                    <a:pt x="14655" y="55141"/>
                  </a:lnTo>
                  <a:lnTo>
                    <a:pt x="24749" y="109144"/>
                  </a:lnTo>
                  <a:lnTo>
                    <a:pt x="39811" y="166228"/>
                  </a:lnTo>
                  <a:lnTo>
                    <a:pt x="60983" y="221351"/>
                  </a:lnTo>
                  <a:lnTo>
                    <a:pt x="82366" y="277300"/>
                  </a:lnTo>
                  <a:lnTo>
                    <a:pt x="107698" y="339113"/>
                  </a:lnTo>
                  <a:lnTo>
                    <a:pt x="133838" y="393499"/>
                  </a:lnTo>
                  <a:lnTo>
                    <a:pt x="168520" y="451858"/>
                  </a:lnTo>
                  <a:lnTo>
                    <a:pt x="211965" y="512489"/>
                  </a:lnTo>
                  <a:lnTo>
                    <a:pt x="257807" y="562501"/>
                  </a:lnTo>
                  <a:lnTo>
                    <a:pt x="272898" y="571704"/>
                  </a:lnTo>
                  <a:lnTo>
                    <a:pt x="294799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991130" y="2874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33285" y="274793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38528" y="29690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43772" y="2800580"/>
              <a:ext cx="484312" cy="376163"/>
            </a:xfrm>
            <a:custGeom>
              <a:avLst/>
              <a:gdLst/>
              <a:ahLst/>
              <a:cxnLst/>
              <a:rect l="0" t="0" r="0" b="0"/>
              <a:pathLst>
                <a:path w="484312" h="376163">
                  <a:moveTo>
                    <a:pt x="0" y="252684"/>
                  </a:moveTo>
                  <a:lnTo>
                    <a:pt x="20243" y="296647"/>
                  </a:lnTo>
                  <a:lnTo>
                    <a:pt x="44992" y="326931"/>
                  </a:lnTo>
                  <a:lnTo>
                    <a:pt x="80142" y="352542"/>
                  </a:lnTo>
                  <a:lnTo>
                    <a:pt x="120192" y="369359"/>
                  </a:lnTo>
                  <a:lnTo>
                    <a:pt x="172873" y="376162"/>
                  </a:lnTo>
                  <a:lnTo>
                    <a:pt x="209414" y="368394"/>
                  </a:lnTo>
                  <a:lnTo>
                    <a:pt x="269353" y="340401"/>
                  </a:lnTo>
                  <a:lnTo>
                    <a:pt x="327461" y="298306"/>
                  </a:lnTo>
                  <a:lnTo>
                    <a:pt x="374995" y="241539"/>
                  </a:lnTo>
                  <a:lnTo>
                    <a:pt x="410542" y="181098"/>
                  </a:lnTo>
                  <a:lnTo>
                    <a:pt x="449600" y="124332"/>
                  </a:lnTo>
                  <a:lnTo>
                    <a:pt x="466146" y="78242"/>
                  </a:lnTo>
                  <a:lnTo>
                    <a:pt x="475897" y="19561"/>
                  </a:lnTo>
                  <a:lnTo>
                    <a:pt x="4843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69575" y="2895336"/>
              <a:ext cx="3590218" cy="1913217"/>
            </a:xfrm>
            <a:custGeom>
              <a:avLst/>
              <a:gdLst/>
              <a:ahLst/>
              <a:cxnLst/>
              <a:rect l="0" t="0" r="0" b="0"/>
              <a:pathLst>
                <a:path w="3590218" h="1913217">
                  <a:moveTo>
                    <a:pt x="0" y="1831959"/>
                  </a:moveTo>
                  <a:lnTo>
                    <a:pt x="5589" y="1848727"/>
                  </a:lnTo>
                  <a:lnTo>
                    <a:pt x="17692" y="1863198"/>
                  </a:lnTo>
                  <a:lnTo>
                    <a:pt x="54057" y="1891552"/>
                  </a:lnTo>
                  <a:lnTo>
                    <a:pt x="95826" y="1907068"/>
                  </a:lnTo>
                  <a:lnTo>
                    <a:pt x="155106" y="1913216"/>
                  </a:lnTo>
                  <a:lnTo>
                    <a:pt x="203624" y="1906078"/>
                  </a:lnTo>
                  <a:lnTo>
                    <a:pt x="245817" y="1889665"/>
                  </a:lnTo>
                  <a:lnTo>
                    <a:pt x="265619" y="1876713"/>
                  </a:lnTo>
                  <a:lnTo>
                    <a:pt x="313053" y="1817373"/>
                  </a:lnTo>
                  <a:lnTo>
                    <a:pt x="349411" y="1768254"/>
                  </a:lnTo>
                  <a:lnTo>
                    <a:pt x="376931" y="1710486"/>
                  </a:lnTo>
                  <a:lnTo>
                    <a:pt x="402465" y="1653616"/>
                  </a:lnTo>
                  <a:lnTo>
                    <a:pt x="436661" y="1601586"/>
                  </a:lnTo>
                  <a:lnTo>
                    <a:pt x="496447" y="1555127"/>
                  </a:lnTo>
                  <a:lnTo>
                    <a:pt x="548493" y="1526715"/>
                  </a:lnTo>
                  <a:lnTo>
                    <a:pt x="603833" y="1504162"/>
                  </a:lnTo>
                  <a:lnTo>
                    <a:pt x="667060" y="1488442"/>
                  </a:lnTo>
                  <a:lnTo>
                    <a:pt x="728943" y="1474072"/>
                  </a:lnTo>
                  <a:lnTo>
                    <a:pt x="791556" y="1465557"/>
                  </a:lnTo>
                  <a:lnTo>
                    <a:pt x="855051" y="1455470"/>
                  </a:lnTo>
                  <a:lnTo>
                    <a:pt x="906933" y="1442212"/>
                  </a:lnTo>
                  <a:lnTo>
                    <a:pt x="968600" y="1424832"/>
                  </a:lnTo>
                  <a:lnTo>
                    <a:pt x="1025072" y="1404575"/>
                  </a:lnTo>
                  <a:lnTo>
                    <a:pt x="1075035" y="1377384"/>
                  </a:lnTo>
                  <a:lnTo>
                    <a:pt x="1136576" y="1334753"/>
                  </a:lnTo>
                  <a:lnTo>
                    <a:pt x="1192605" y="1284544"/>
                  </a:lnTo>
                  <a:lnTo>
                    <a:pt x="1232404" y="1262004"/>
                  </a:lnTo>
                  <a:lnTo>
                    <a:pt x="1287671" y="1242639"/>
                  </a:lnTo>
                  <a:lnTo>
                    <a:pt x="1346849" y="1228380"/>
                  </a:lnTo>
                  <a:lnTo>
                    <a:pt x="1397584" y="1217813"/>
                  </a:lnTo>
                  <a:lnTo>
                    <a:pt x="1449661" y="1207273"/>
                  </a:lnTo>
                  <a:lnTo>
                    <a:pt x="1512424" y="1184826"/>
                  </a:lnTo>
                  <a:lnTo>
                    <a:pt x="1561547" y="1164744"/>
                  </a:lnTo>
                  <a:lnTo>
                    <a:pt x="1623780" y="1136997"/>
                  </a:lnTo>
                  <a:lnTo>
                    <a:pt x="1680873" y="1108986"/>
                  </a:lnTo>
                  <a:lnTo>
                    <a:pt x="1733181" y="1079753"/>
                  </a:lnTo>
                  <a:lnTo>
                    <a:pt x="1789315" y="1031177"/>
                  </a:lnTo>
                  <a:lnTo>
                    <a:pt x="1838315" y="968568"/>
                  </a:lnTo>
                  <a:lnTo>
                    <a:pt x="1895687" y="914512"/>
                  </a:lnTo>
                  <a:lnTo>
                    <a:pt x="1958350" y="867334"/>
                  </a:lnTo>
                  <a:lnTo>
                    <a:pt x="2017189" y="840149"/>
                  </a:lnTo>
                  <a:lnTo>
                    <a:pt x="2076777" y="819372"/>
                  </a:lnTo>
                  <a:lnTo>
                    <a:pt x="2133609" y="795598"/>
                  </a:lnTo>
                  <a:lnTo>
                    <a:pt x="2189894" y="765252"/>
                  </a:lnTo>
                  <a:lnTo>
                    <a:pt x="2251662" y="731398"/>
                  </a:lnTo>
                  <a:lnTo>
                    <a:pt x="2304547" y="701011"/>
                  </a:lnTo>
                  <a:lnTo>
                    <a:pt x="2367137" y="652188"/>
                  </a:lnTo>
                  <a:lnTo>
                    <a:pt x="2421320" y="600049"/>
                  </a:lnTo>
                  <a:lnTo>
                    <a:pt x="2473252" y="536947"/>
                  </a:lnTo>
                  <a:lnTo>
                    <a:pt x="2510338" y="492716"/>
                  </a:lnTo>
                  <a:lnTo>
                    <a:pt x="2569353" y="450508"/>
                  </a:lnTo>
                  <a:lnTo>
                    <a:pt x="2621649" y="423202"/>
                  </a:lnTo>
                  <a:lnTo>
                    <a:pt x="2672126" y="411929"/>
                  </a:lnTo>
                  <a:lnTo>
                    <a:pt x="2724037" y="396531"/>
                  </a:lnTo>
                  <a:lnTo>
                    <a:pt x="2779612" y="376895"/>
                  </a:lnTo>
                  <a:lnTo>
                    <a:pt x="2841319" y="355031"/>
                  </a:lnTo>
                  <a:lnTo>
                    <a:pt x="2902391" y="322487"/>
                  </a:lnTo>
                  <a:lnTo>
                    <a:pt x="2958050" y="287729"/>
                  </a:lnTo>
                  <a:lnTo>
                    <a:pt x="3014222" y="237473"/>
                  </a:lnTo>
                  <a:lnTo>
                    <a:pt x="3063767" y="176516"/>
                  </a:lnTo>
                  <a:lnTo>
                    <a:pt x="3091863" y="141972"/>
                  </a:lnTo>
                  <a:lnTo>
                    <a:pt x="3118514" y="125384"/>
                  </a:lnTo>
                  <a:lnTo>
                    <a:pt x="3173431" y="102063"/>
                  </a:lnTo>
                  <a:lnTo>
                    <a:pt x="3231435" y="81219"/>
                  </a:lnTo>
                  <a:lnTo>
                    <a:pt x="3280360" y="70338"/>
                  </a:lnTo>
                  <a:lnTo>
                    <a:pt x="3341795" y="63417"/>
                  </a:lnTo>
                  <a:lnTo>
                    <a:pt x="3399879" y="48704"/>
                  </a:lnTo>
                  <a:lnTo>
                    <a:pt x="3453401" y="35010"/>
                  </a:lnTo>
                  <a:lnTo>
                    <a:pt x="3505616" y="24542"/>
                  </a:lnTo>
                  <a:lnTo>
                    <a:pt x="3567725" y="7016"/>
                  </a:lnTo>
                  <a:lnTo>
                    <a:pt x="359021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7064622" y="3453347"/>
            <a:ext cx="2797868" cy="1944980"/>
            <a:chOff x="7064622" y="3453347"/>
            <a:chExt cx="2797868" cy="1944980"/>
          </a:xfrm>
        </p:grpSpPr>
        <p:sp>
          <p:nvSpPr>
            <p:cNvPr id="32" name="Freeform 31"/>
            <p:cNvSpPr/>
            <p:nvPr/>
          </p:nvSpPr>
          <p:spPr>
            <a:xfrm>
              <a:off x="7064622" y="4383712"/>
              <a:ext cx="610653" cy="722610"/>
            </a:xfrm>
            <a:custGeom>
              <a:avLst/>
              <a:gdLst/>
              <a:ahLst/>
              <a:cxnLst/>
              <a:rect l="0" t="0" r="0" b="0"/>
              <a:pathLst>
                <a:path w="610653" h="722610">
                  <a:moveTo>
                    <a:pt x="0" y="722609"/>
                  </a:moveTo>
                  <a:lnTo>
                    <a:pt x="31238" y="685131"/>
                  </a:lnTo>
                  <a:lnTo>
                    <a:pt x="58229" y="628463"/>
                  </a:lnTo>
                  <a:lnTo>
                    <a:pt x="70297" y="582739"/>
                  </a:lnTo>
                  <a:lnTo>
                    <a:pt x="78616" y="528994"/>
                  </a:lnTo>
                  <a:lnTo>
                    <a:pt x="90355" y="472148"/>
                  </a:lnTo>
                  <a:lnTo>
                    <a:pt x="94621" y="422881"/>
                  </a:lnTo>
                  <a:lnTo>
                    <a:pt x="101605" y="371238"/>
                  </a:lnTo>
                  <a:lnTo>
                    <a:pt x="105365" y="318892"/>
                  </a:lnTo>
                  <a:lnTo>
                    <a:pt x="112198" y="267507"/>
                  </a:lnTo>
                  <a:lnTo>
                    <a:pt x="118218" y="204510"/>
                  </a:lnTo>
                  <a:lnTo>
                    <a:pt x="127054" y="150298"/>
                  </a:lnTo>
                  <a:lnTo>
                    <a:pt x="137081" y="99140"/>
                  </a:lnTo>
                  <a:lnTo>
                    <a:pt x="145152" y="74675"/>
                  </a:lnTo>
                  <a:lnTo>
                    <a:pt x="176103" y="32336"/>
                  </a:lnTo>
                  <a:lnTo>
                    <a:pt x="184082" y="30800"/>
                  </a:lnTo>
                  <a:lnTo>
                    <a:pt x="192911" y="33286"/>
                  </a:lnTo>
                  <a:lnTo>
                    <a:pt x="202307" y="38452"/>
                  </a:lnTo>
                  <a:lnTo>
                    <a:pt x="215866" y="53552"/>
                  </a:lnTo>
                  <a:lnTo>
                    <a:pt x="234103" y="91841"/>
                  </a:lnTo>
                  <a:lnTo>
                    <a:pt x="245358" y="145120"/>
                  </a:lnTo>
                  <a:lnTo>
                    <a:pt x="252547" y="189477"/>
                  </a:lnTo>
                  <a:lnTo>
                    <a:pt x="256932" y="248009"/>
                  </a:lnTo>
                  <a:lnTo>
                    <a:pt x="253523" y="310406"/>
                  </a:lnTo>
                  <a:lnTo>
                    <a:pt x="250904" y="317956"/>
                  </a:lnTo>
                  <a:lnTo>
                    <a:pt x="246817" y="319479"/>
                  </a:lnTo>
                  <a:lnTo>
                    <a:pt x="241754" y="316985"/>
                  </a:lnTo>
                  <a:lnTo>
                    <a:pt x="236127" y="295497"/>
                  </a:lnTo>
                  <a:lnTo>
                    <a:pt x="236080" y="250177"/>
                  </a:lnTo>
                  <a:lnTo>
                    <a:pt x="240955" y="192941"/>
                  </a:lnTo>
                  <a:lnTo>
                    <a:pt x="243088" y="137745"/>
                  </a:lnTo>
                  <a:lnTo>
                    <a:pt x="256778" y="75404"/>
                  </a:lnTo>
                  <a:lnTo>
                    <a:pt x="278752" y="22761"/>
                  </a:lnTo>
                  <a:lnTo>
                    <a:pt x="291956" y="3684"/>
                  </a:lnTo>
                  <a:lnTo>
                    <a:pt x="301091" y="0"/>
                  </a:lnTo>
                  <a:lnTo>
                    <a:pt x="323721" y="2147"/>
                  </a:lnTo>
                  <a:lnTo>
                    <a:pt x="333967" y="9504"/>
                  </a:lnTo>
                  <a:lnTo>
                    <a:pt x="358396" y="45465"/>
                  </a:lnTo>
                  <a:lnTo>
                    <a:pt x="381667" y="100990"/>
                  </a:lnTo>
                  <a:lnTo>
                    <a:pt x="403088" y="162346"/>
                  </a:lnTo>
                  <a:lnTo>
                    <a:pt x="434128" y="224452"/>
                  </a:lnTo>
                  <a:lnTo>
                    <a:pt x="480945" y="276708"/>
                  </a:lnTo>
                  <a:lnTo>
                    <a:pt x="507490" y="292313"/>
                  </a:lnTo>
                  <a:lnTo>
                    <a:pt x="517311" y="293025"/>
                  </a:lnTo>
                  <a:lnTo>
                    <a:pt x="537582" y="287578"/>
                  </a:lnTo>
                  <a:lnTo>
                    <a:pt x="568725" y="260178"/>
                  </a:lnTo>
                  <a:lnTo>
                    <a:pt x="598300" y="213060"/>
                  </a:lnTo>
                  <a:lnTo>
                    <a:pt x="610652" y="1961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593641" y="4199185"/>
              <a:ext cx="218505" cy="381156"/>
            </a:xfrm>
            <a:custGeom>
              <a:avLst/>
              <a:gdLst/>
              <a:ahLst/>
              <a:cxnLst/>
              <a:rect l="0" t="0" r="0" b="0"/>
              <a:pathLst>
                <a:path w="218505" h="381156">
                  <a:moveTo>
                    <a:pt x="39520" y="212255"/>
                  </a:moveTo>
                  <a:lnTo>
                    <a:pt x="70802" y="202680"/>
                  </a:lnTo>
                  <a:lnTo>
                    <a:pt x="86958" y="192012"/>
                  </a:lnTo>
                  <a:lnTo>
                    <a:pt x="109207" y="161674"/>
                  </a:lnTo>
                  <a:lnTo>
                    <a:pt x="136516" y="101095"/>
                  </a:lnTo>
                  <a:lnTo>
                    <a:pt x="148068" y="51287"/>
                  </a:lnTo>
                  <a:lnTo>
                    <a:pt x="147035" y="21001"/>
                  </a:lnTo>
                  <a:lnTo>
                    <a:pt x="141613" y="11053"/>
                  </a:lnTo>
                  <a:lnTo>
                    <a:pt x="133318" y="4421"/>
                  </a:lnTo>
                  <a:lnTo>
                    <a:pt x="123108" y="0"/>
                  </a:lnTo>
                  <a:lnTo>
                    <a:pt x="112793" y="561"/>
                  </a:lnTo>
                  <a:lnTo>
                    <a:pt x="91972" y="10544"/>
                  </a:lnTo>
                  <a:lnTo>
                    <a:pt x="58415" y="45549"/>
                  </a:lnTo>
                  <a:lnTo>
                    <a:pt x="37579" y="77073"/>
                  </a:lnTo>
                  <a:lnTo>
                    <a:pt x="19466" y="129054"/>
                  </a:lnTo>
                  <a:lnTo>
                    <a:pt x="4623" y="184382"/>
                  </a:lnTo>
                  <a:lnTo>
                    <a:pt x="0" y="242711"/>
                  </a:lnTo>
                  <a:lnTo>
                    <a:pt x="6233" y="295758"/>
                  </a:lnTo>
                  <a:lnTo>
                    <a:pt x="16659" y="335263"/>
                  </a:lnTo>
                  <a:lnTo>
                    <a:pt x="27799" y="358172"/>
                  </a:lnTo>
                  <a:lnTo>
                    <a:pt x="46788" y="373813"/>
                  </a:lnTo>
                  <a:lnTo>
                    <a:pt x="58404" y="379622"/>
                  </a:lnTo>
                  <a:lnTo>
                    <a:pt x="70826" y="381155"/>
                  </a:lnTo>
                  <a:lnTo>
                    <a:pt x="97108" y="376619"/>
                  </a:lnTo>
                  <a:lnTo>
                    <a:pt x="132622" y="355322"/>
                  </a:lnTo>
                  <a:lnTo>
                    <a:pt x="159782" y="326785"/>
                  </a:lnTo>
                  <a:lnTo>
                    <a:pt x="188776" y="266924"/>
                  </a:lnTo>
                  <a:lnTo>
                    <a:pt x="212683" y="213692"/>
                  </a:lnTo>
                  <a:lnTo>
                    <a:pt x="218504" y="180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12145" y="3998836"/>
              <a:ext cx="123004" cy="408412"/>
            </a:xfrm>
            <a:custGeom>
              <a:avLst/>
              <a:gdLst/>
              <a:ahLst/>
              <a:cxnLst/>
              <a:rect l="0" t="0" r="0" b="0"/>
              <a:pathLst>
                <a:path w="123004" h="408412">
                  <a:moveTo>
                    <a:pt x="0" y="75692"/>
                  </a:moveTo>
                  <a:lnTo>
                    <a:pt x="2340" y="117720"/>
                  </a:lnTo>
                  <a:lnTo>
                    <a:pt x="19786" y="176107"/>
                  </a:lnTo>
                  <a:lnTo>
                    <a:pt x="45673" y="234148"/>
                  </a:lnTo>
                  <a:lnTo>
                    <a:pt x="66225" y="295243"/>
                  </a:lnTo>
                  <a:lnTo>
                    <a:pt x="95621" y="355468"/>
                  </a:lnTo>
                  <a:lnTo>
                    <a:pt x="123003" y="404047"/>
                  </a:lnTo>
                  <a:lnTo>
                    <a:pt x="122946" y="408070"/>
                  </a:lnTo>
                  <a:lnTo>
                    <a:pt x="118229" y="408411"/>
                  </a:lnTo>
                  <a:lnTo>
                    <a:pt x="110404" y="406299"/>
                  </a:lnTo>
                  <a:lnTo>
                    <a:pt x="92353" y="388355"/>
                  </a:lnTo>
                  <a:lnTo>
                    <a:pt x="63346" y="340354"/>
                  </a:lnTo>
                  <a:lnTo>
                    <a:pt x="42599" y="278119"/>
                  </a:lnTo>
                  <a:lnTo>
                    <a:pt x="28172" y="222913"/>
                  </a:lnTo>
                  <a:lnTo>
                    <a:pt x="23632" y="160578"/>
                  </a:lnTo>
                  <a:lnTo>
                    <a:pt x="29879" y="99804"/>
                  </a:lnTo>
                  <a:lnTo>
                    <a:pt x="45590" y="38688"/>
                  </a:lnTo>
                  <a:lnTo>
                    <a:pt x="51450" y="26456"/>
                  </a:lnTo>
                  <a:lnTo>
                    <a:pt x="67321" y="9746"/>
                  </a:lnTo>
                  <a:lnTo>
                    <a:pt x="83732" y="759"/>
                  </a:lnTo>
                  <a:lnTo>
                    <a:pt x="89747" y="0"/>
                  </a:lnTo>
                  <a:lnTo>
                    <a:pt x="105285" y="19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43772" y="3769202"/>
              <a:ext cx="157929" cy="430636"/>
            </a:xfrm>
            <a:custGeom>
              <a:avLst/>
              <a:gdLst/>
              <a:ahLst/>
              <a:cxnLst/>
              <a:rect l="0" t="0" r="0" b="0"/>
              <a:pathLst>
                <a:path w="157929" h="430636">
                  <a:moveTo>
                    <a:pt x="0" y="126342"/>
                  </a:moveTo>
                  <a:lnTo>
                    <a:pt x="3119" y="175272"/>
                  </a:lnTo>
                  <a:lnTo>
                    <a:pt x="14654" y="228814"/>
                  </a:lnTo>
                  <a:lnTo>
                    <a:pt x="24749" y="279147"/>
                  </a:lnTo>
                  <a:lnTo>
                    <a:pt x="38640" y="333820"/>
                  </a:lnTo>
                  <a:lnTo>
                    <a:pt x="56156" y="389147"/>
                  </a:lnTo>
                  <a:lnTo>
                    <a:pt x="67851" y="430635"/>
                  </a:lnTo>
                  <a:lnTo>
                    <a:pt x="58429" y="380637"/>
                  </a:lnTo>
                  <a:lnTo>
                    <a:pt x="45380" y="321545"/>
                  </a:lnTo>
                  <a:lnTo>
                    <a:pt x="33633" y="258372"/>
                  </a:lnTo>
                  <a:lnTo>
                    <a:pt x="24754" y="203288"/>
                  </a:lnTo>
                  <a:lnTo>
                    <a:pt x="24906" y="141108"/>
                  </a:lnTo>
                  <a:lnTo>
                    <a:pt x="35845" y="88603"/>
                  </a:lnTo>
                  <a:lnTo>
                    <a:pt x="60503" y="34529"/>
                  </a:lnTo>
                  <a:lnTo>
                    <a:pt x="77193" y="18076"/>
                  </a:lnTo>
                  <a:lnTo>
                    <a:pt x="97479" y="803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70155" y="3453347"/>
              <a:ext cx="52644" cy="642239"/>
            </a:xfrm>
            <a:custGeom>
              <a:avLst/>
              <a:gdLst/>
              <a:ahLst/>
              <a:cxnLst/>
              <a:rect l="0" t="0" r="0" b="0"/>
              <a:pathLst>
                <a:path w="52644" h="642239">
                  <a:moveTo>
                    <a:pt x="0" y="0"/>
                  </a:moveTo>
                  <a:lnTo>
                    <a:pt x="0" y="44367"/>
                  </a:lnTo>
                  <a:lnTo>
                    <a:pt x="0" y="103093"/>
                  </a:lnTo>
                  <a:lnTo>
                    <a:pt x="0" y="152858"/>
                  </a:lnTo>
                  <a:lnTo>
                    <a:pt x="0" y="204129"/>
                  </a:lnTo>
                  <a:lnTo>
                    <a:pt x="0" y="256364"/>
                  </a:lnTo>
                  <a:lnTo>
                    <a:pt x="1170" y="308886"/>
                  </a:lnTo>
                  <a:lnTo>
                    <a:pt x="7236" y="361493"/>
                  </a:lnTo>
                  <a:lnTo>
                    <a:pt x="10724" y="414125"/>
                  </a:lnTo>
                  <a:lnTo>
                    <a:pt x="18646" y="465595"/>
                  </a:lnTo>
                  <a:lnTo>
                    <a:pt x="28402" y="513340"/>
                  </a:lnTo>
                  <a:lnTo>
                    <a:pt x="38701" y="568561"/>
                  </a:lnTo>
                  <a:lnTo>
                    <a:pt x="49542" y="620969"/>
                  </a:lnTo>
                  <a:lnTo>
                    <a:pt x="52643" y="6422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138528" y="3653388"/>
              <a:ext cx="210571" cy="147400"/>
            </a:xfrm>
            <a:custGeom>
              <a:avLst/>
              <a:gdLst/>
              <a:ahLst/>
              <a:cxnLst/>
              <a:rect l="0" t="0" r="0" b="0"/>
              <a:pathLst>
                <a:path w="210571" h="147400">
                  <a:moveTo>
                    <a:pt x="210570" y="147399"/>
                  </a:moveTo>
                  <a:lnTo>
                    <a:pt x="149697" y="86526"/>
                  </a:lnTo>
                  <a:lnTo>
                    <a:pt x="108599" y="51017"/>
                  </a:lnTo>
                  <a:lnTo>
                    <a:pt x="56590" y="258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02379" y="4900690"/>
              <a:ext cx="283467" cy="497637"/>
            </a:xfrm>
            <a:custGeom>
              <a:avLst/>
              <a:gdLst/>
              <a:ahLst/>
              <a:cxnLst/>
              <a:rect l="0" t="0" r="0" b="0"/>
              <a:pathLst>
                <a:path w="283467" h="497637">
                  <a:moveTo>
                    <a:pt x="146595" y="5589"/>
                  </a:moveTo>
                  <a:lnTo>
                    <a:pt x="124238" y="0"/>
                  </a:lnTo>
                  <a:lnTo>
                    <a:pt x="103903" y="3495"/>
                  </a:lnTo>
                  <a:lnTo>
                    <a:pt x="75844" y="18617"/>
                  </a:lnTo>
                  <a:lnTo>
                    <a:pt x="45402" y="44688"/>
                  </a:lnTo>
                  <a:lnTo>
                    <a:pt x="18028" y="96414"/>
                  </a:lnTo>
                  <a:lnTo>
                    <a:pt x="3262" y="152905"/>
                  </a:lnTo>
                  <a:lnTo>
                    <a:pt x="0" y="209124"/>
                  </a:lnTo>
                  <a:lnTo>
                    <a:pt x="525" y="272525"/>
                  </a:lnTo>
                  <a:lnTo>
                    <a:pt x="13800" y="331322"/>
                  </a:lnTo>
                  <a:lnTo>
                    <a:pt x="38606" y="382407"/>
                  </a:lnTo>
                  <a:lnTo>
                    <a:pt x="73001" y="442181"/>
                  </a:lnTo>
                  <a:lnTo>
                    <a:pt x="97103" y="467182"/>
                  </a:lnTo>
                  <a:lnTo>
                    <a:pt x="126472" y="486288"/>
                  </a:lnTo>
                  <a:lnTo>
                    <a:pt x="149350" y="494144"/>
                  </a:lnTo>
                  <a:lnTo>
                    <a:pt x="179015" y="497636"/>
                  </a:lnTo>
                  <a:lnTo>
                    <a:pt x="205457" y="492948"/>
                  </a:lnTo>
                  <a:lnTo>
                    <a:pt x="236955" y="477156"/>
                  </a:lnTo>
                  <a:lnTo>
                    <a:pt x="253436" y="462009"/>
                  </a:lnTo>
                  <a:lnTo>
                    <a:pt x="283466" y="4162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80559" y="4706238"/>
              <a:ext cx="210572" cy="400084"/>
            </a:xfrm>
            <a:custGeom>
              <a:avLst/>
              <a:gdLst/>
              <a:ahLst/>
              <a:cxnLst/>
              <a:rect l="0" t="0" r="0" b="0"/>
              <a:pathLst>
                <a:path w="210572" h="400084">
                  <a:moveTo>
                    <a:pt x="0" y="0"/>
                  </a:moveTo>
                  <a:lnTo>
                    <a:pt x="2340" y="33622"/>
                  </a:lnTo>
                  <a:lnTo>
                    <a:pt x="23720" y="93407"/>
                  </a:lnTo>
                  <a:lnTo>
                    <a:pt x="50336" y="150341"/>
                  </a:lnTo>
                  <a:lnTo>
                    <a:pt x="78292" y="209571"/>
                  </a:lnTo>
                  <a:lnTo>
                    <a:pt x="112447" y="268670"/>
                  </a:lnTo>
                  <a:lnTo>
                    <a:pt x="154431" y="330878"/>
                  </a:lnTo>
                  <a:lnTo>
                    <a:pt x="189515" y="381712"/>
                  </a:lnTo>
                  <a:lnTo>
                    <a:pt x="21057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38487" y="4812438"/>
              <a:ext cx="136871" cy="188599"/>
            </a:xfrm>
            <a:custGeom>
              <a:avLst/>
              <a:gdLst/>
              <a:ahLst/>
              <a:cxnLst/>
              <a:rect l="0" t="0" r="0" b="0"/>
              <a:pathLst>
                <a:path w="136871" h="188599">
                  <a:moveTo>
                    <a:pt x="0" y="30671"/>
                  </a:moveTo>
                  <a:lnTo>
                    <a:pt x="5589" y="8314"/>
                  </a:lnTo>
                  <a:lnTo>
                    <a:pt x="10744" y="2898"/>
                  </a:lnTo>
                  <a:lnTo>
                    <a:pt x="17691" y="457"/>
                  </a:lnTo>
                  <a:lnTo>
                    <a:pt x="25832" y="0"/>
                  </a:lnTo>
                  <a:lnTo>
                    <a:pt x="33599" y="3204"/>
                  </a:lnTo>
                  <a:lnTo>
                    <a:pt x="56878" y="25652"/>
                  </a:lnTo>
                  <a:lnTo>
                    <a:pt x="100254" y="88010"/>
                  </a:lnTo>
                  <a:lnTo>
                    <a:pt x="121145" y="142039"/>
                  </a:lnTo>
                  <a:lnTo>
                    <a:pt x="136870" y="188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64829" y="4611482"/>
              <a:ext cx="115814" cy="332012"/>
            </a:xfrm>
            <a:custGeom>
              <a:avLst/>
              <a:gdLst/>
              <a:ahLst/>
              <a:cxnLst/>
              <a:rect l="0" t="0" r="0" b="0"/>
              <a:pathLst>
                <a:path w="115814" h="332012">
                  <a:moveTo>
                    <a:pt x="0" y="147398"/>
                  </a:moveTo>
                  <a:lnTo>
                    <a:pt x="34747" y="210849"/>
                  </a:lnTo>
                  <a:lnTo>
                    <a:pt x="55000" y="272063"/>
                  </a:lnTo>
                  <a:lnTo>
                    <a:pt x="81184" y="329561"/>
                  </a:lnTo>
                  <a:lnTo>
                    <a:pt x="84538" y="332011"/>
                  </a:lnTo>
                  <a:lnTo>
                    <a:pt x="85605" y="326626"/>
                  </a:lnTo>
                  <a:lnTo>
                    <a:pt x="78911" y="273139"/>
                  </a:lnTo>
                  <a:lnTo>
                    <a:pt x="69654" y="217800"/>
                  </a:lnTo>
                  <a:lnTo>
                    <a:pt x="65091" y="156950"/>
                  </a:lnTo>
                  <a:lnTo>
                    <a:pt x="63739" y="100056"/>
                  </a:lnTo>
                  <a:lnTo>
                    <a:pt x="71689" y="38004"/>
                  </a:lnTo>
                  <a:lnTo>
                    <a:pt x="77875" y="13381"/>
                  </a:lnTo>
                  <a:lnTo>
                    <a:pt x="83503" y="6581"/>
                  </a:lnTo>
                  <a:lnTo>
                    <a:pt x="90763" y="321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54342" y="4643067"/>
              <a:ext cx="63172" cy="136872"/>
            </a:xfrm>
            <a:custGeom>
              <a:avLst/>
              <a:gdLst/>
              <a:ahLst/>
              <a:cxnLst/>
              <a:rect l="0" t="0" r="0" b="0"/>
              <a:pathLst>
                <a:path w="63172" h="136872">
                  <a:moveTo>
                    <a:pt x="0" y="0"/>
                  </a:moveTo>
                  <a:lnTo>
                    <a:pt x="17959" y="61110"/>
                  </a:lnTo>
                  <a:lnTo>
                    <a:pt x="40738" y="115542"/>
                  </a:lnTo>
                  <a:lnTo>
                    <a:pt x="50471" y="127391"/>
                  </a:lnTo>
                  <a:lnTo>
                    <a:pt x="63171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22757" y="4464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23461" y="4411440"/>
              <a:ext cx="246532" cy="421141"/>
            </a:xfrm>
            <a:custGeom>
              <a:avLst/>
              <a:gdLst/>
              <a:ahLst/>
              <a:cxnLst/>
              <a:rect l="0" t="0" r="0" b="0"/>
              <a:pathLst>
                <a:path w="246532" h="421141">
                  <a:moveTo>
                    <a:pt x="78280" y="0"/>
                  </a:moveTo>
                  <a:lnTo>
                    <a:pt x="24165" y="54115"/>
                  </a:lnTo>
                  <a:lnTo>
                    <a:pt x="14127" y="64153"/>
                  </a:lnTo>
                  <a:lnTo>
                    <a:pt x="2974" y="87784"/>
                  </a:lnTo>
                  <a:lnTo>
                    <a:pt x="0" y="100637"/>
                  </a:lnTo>
                  <a:lnTo>
                    <a:pt x="1527" y="111545"/>
                  </a:lnTo>
                  <a:lnTo>
                    <a:pt x="12582" y="129904"/>
                  </a:lnTo>
                  <a:lnTo>
                    <a:pt x="35433" y="142743"/>
                  </a:lnTo>
                  <a:lnTo>
                    <a:pt x="86584" y="160517"/>
                  </a:lnTo>
                  <a:lnTo>
                    <a:pt x="140058" y="177633"/>
                  </a:lnTo>
                  <a:lnTo>
                    <a:pt x="199494" y="206144"/>
                  </a:lnTo>
                  <a:lnTo>
                    <a:pt x="211731" y="211129"/>
                  </a:lnTo>
                  <a:lnTo>
                    <a:pt x="231568" y="229146"/>
                  </a:lnTo>
                  <a:lnTo>
                    <a:pt x="240134" y="240502"/>
                  </a:lnTo>
                  <a:lnTo>
                    <a:pt x="246531" y="268716"/>
                  </a:lnTo>
                  <a:lnTo>
                    <a:pt x="244305" y="299584"/>
                  </a:lnTo>
                  <a:lnTo>
                    <a:pt x="229898" y="340930"/>
                  </a:lnTo>
                  <a:lnTo>
                    <a:pt x="208471" y="370208"/>
                  </a:lnTo>
                  <a:lnTo>
                    <a:pt x="166734" y="404710"/>
                  </a:lnTo>
                  <a:lnTo>
                    <a:pt x="14145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448794" y="4116642"/>
              <a:ext cx="184575" cy="515897"/>
            </a:xfrm>
            <a:custGeom>
              <a:avLst/>
              <a:gdLst/>
              <a:ahLst/>
              <a:cxnLst/>
              <a:rect l="0" t="0" r="0" b="0"/>
              <a:pathLst>
                <a:path w="184575" h="515897">
                  <a:moveTo>
                    <a:pt x="5589" y="0"/>
                  </a:moveTo>
                  <a:lnTo>
                    <a:pt x="0" y="16768"/>
                  </a:lnTo>
                  <a:lnTo>
                    <a:pt x="4442" y="64620"/>
                  </a:lnTo>
                  <a:lnTo>
                    <a:pt x="13308" y="115853"/>
                  </a:lnTo>
                  <a:lnTo>
                    <a:pt x="26784" y="169504"/>
                  </a:lnTo>
                  <a:lnTo>
                    <a:pt x="40711" y="224815"/>
                  </a:lnTo>
                  <a:lnTo>
                    <a:pt x="55898" y="280801"/>
                  </a:lnTo>
                  <a:lnTo>
                    <a:pt x="77094" y="333801"/>
                  </a:lnTo>
                  <a:lnTo>
                    <a:pt x="103783" y="396380"/>
                  </a:lnTo>
                  <a:lnTo>
                    <a:pt x="123814" y="438346"/>
                  </a:lnTo>
                  <a:lnTo>
                    <a:pt x="163729" y="497520"/>
                  </a:lnTo>
                  <a:lnTo>
                    <a:pt x="184574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85969" y="4369326"/>
              <a:ext cx="147400" cy="105286"/>
            </a:xfrm>
            <a:custGeom>
              <a:avLst/>
              <a:gdLst/>
              <a:ahLst/>
              <a:cxnLst/>
              <a:rect l="0" t="0" r="0" b="0"/>
              <a:pathLst>
                <a:path w="147400" h="105286">
                  <a:moveTo>
                    <a:pt x="0" y="105285"/>
                  </a:moveTo>
                  <a:lnTo>
                    <a:pt x="19151" y="88474"/>
                  </a:lnTo>
                  <a:lnTo>
                    <a:pt x="73217" y="55787"/>
                  </a:lnTo>
                  <a:lnTo>
                    <a:pt x="136626" y="933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633368" y="4169760"/>
              <a:ext cx="357970" cy="330457"/>
            </a:xfrm>
            <a:custGeom>
              <a:avLst/>
              <a:gdLst/>
              <a:ahLst/>
              <a:cxnLst/>
              <a:rect l="0" t="0" r="0" b="0"/>
              <a:pathLst>
                <a:path w="357970" h="330457">
                  <a:moveTo>
                    <a:pt x="0" y="125866"/>
                  </a:moveTo>
                  <a:lnTo>
                    <a:pt x="14654" y="184483"/>
                  </a:lnTo>
                  <a:lnTo>
                    <a:pt x="35433" y="237488"/>
                  </a:lnTo>
                  <a:lnTo>
                    <a:pt x="55734" y="299360"/>
                  </a:lnTo>
                  <a:lnTo>
                    <a:pt x="72146" y="329220"/>
                  </a:lnTo>
                  <a:lnTo>
                    <a:pt x="76173" y="330456"/>
                  </a:lnTo>
                  <a:lnTo>
                    <a:pt x="78859" y="326600"/>
                  </a:lnTo>
                  <a:lnTo>
                    <a:pt x="83167" y="281201"/>
                  </a:lnTo>
                  <a:lnTo>
                    <a:pt x="78324" y="232853"/>
                  </a:lnTo>
                  <a:lnTo>
                    <a:pt x="75069" y="175894"/>
                  </a:lnTo>
                  <a:lnTo>
                    <a:pt x="74105" y="120152"/>
                  </a:lnTo>
                  <a:lnTo>
                    <a:pt x="82185" y="58491"/>
                  </a:lnTo>
                  <a:lnTo>
                    <a:pt x="88389" y="33921"/>
                  </a:lnTo>
                  <a:lnTo>
                    <a:pt x="94021" y="27134"/>
                  </a:lnTo>
                  <a:lnTo>
                    <a:pt x="101285" y="23780"/>
                  </a:lnTo>
                  <a:lnTo>
                    <a:pt x="109637" y="22714"/>
                  </a:lnTo>
                  <a:lnTo>
                    <a:pt x="117545" y="25513"/>
                  </a:lnTo>
                  <a:lnTo>
                    <a:pt x="132571" y="37981"/>
                  </a:lnTo>
                  <a:lnTo>
                    <a:pt x="148595" y="64731"/>
                  </a:lnTo>
                  <a:lnTo>
                    <a:pt x="163319" y="113617"/>
                  </a:lnTo>
                  <a:lnTo>
                    <a:pt x="167441" y="168334"/>
                  </a:lnTo>
                  <a:lnTo>
                    <a:pt x="168004" y="184516"/>
                  </a:lnTo>
                  <a:lnTo>
                    <a:pt x="168397" y="125315"/>
                  </a:lnTo>
                  <a:lnTo>
                    <a:pt x="178019" y="66789"/>
                  </a:lnTo>
                  <a:lnTo>
                    <a:pt x="194816" y="26604"/>
                  </a:lnTo>
                  <a:lnTo>
                    <a:pt x="207858" y="7270"/>
                  </a:lnTo>
                  <a:lnTo>
                    <a:pt x="216950" y="2349"/>
                  </a:lnTo>
                  <a:lnTo>
                    <a:pt x="239532" y="0"/>
                  </a:lnTo>
                  <a:lnTo>
                    <a:pt x="249765" y="3351"/>
                  </a:lnTo>
                  <a:lnTo>
                    <a:pt x="267374" y="16433"/>
                  </a:lnTo>
                  <a:lnTo>
                    <a:pt x="297743" y="69068"/>
                  </a:lnTo>
                  <a:lnTo>
                    <a:pt x="323152" y="125739"/>
                  </a:lnTo>
                  <a:lnTo>
                    <a:pt x="339074" y="161704"/>
                  </a:lnTo>
                  <a:lnTo>
                    <a:pt x="357969" y="1890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15612" y="4039999"/>
              <a:ext cx="407394" cy="218681"/>
            </a:xfrm>
            <a:custGeom>
              <a:avLst/>
              <a:gdLst/>
              <a:ahLst/>
              <a:cxnLst/>
              <a:rect l="0" t="0" r="0" b="0"/>
              <a:pathLst>
                <a:path w="407394" h="218681">
                  <a:moveTo>
                    <a:pt x="144180" y="2944"/>
                  </a:moveTo>
                  <a:lnTo>
                    <a:pt x="85564" y="37841"/>
                  </a:lnTo>
                  <a:lnTo>
                    <a:pt x="37300" y="82394"/>
                  </a:lnTo>
                  <a:lnTo>
                    <a:pt x="19469" y="107275"/>
                  </a:lnTo>
                  <a:lnTo>
                    <a:pt x="4024" y="147591"/>
                  </a:lnTo>
                  <a:lnTo>
                    <a:pt x="0" y="175246"/>
                  </a:lnTo>
                  <a:lnTo>
                    <a:pt x="4451" y="196896"/>
                  </a:lnTo>
                  <a:lnTo>
                    <a:pt x="8913" y="205944"/>
                  </a:lnTo>
                  <a:lnTo>
                    <a:pt x="16568" y="211977"/>
                  </a:lnTo>
                  <a:lnTo>
                    <a:pt x="37551" y="218680"/>
                  </a:lnTo>
                  <a:lnTo>
                    <a:pt x="62474" y="212300"/>
                  </a:lnTo>
                  <a:lnTo>
                    <a:pt x="99695" y="188978"/>
                  </a:lnTo>
                  <a:lnTo>
                    <a:pt x="120900" y="167514"/>
                  </a:lnTo>
                  <a:lnTo>
                    <a:pt x="153577" y="106075"/>
                  </a:lnTo>
                  <a:lnTo>
                    <a:pt x="165904" y="72176"/>
                  </a:lnTo>
                  <a:lnTo>
                    <a:pt x="171383" y="37613"/>
                  </a:lnTo>
                  <a:lnTo>
                    <a:pt x="167579" y="12114"/>
                  </a:lnTo>
                  <a:lnTo>
                    <a:pt x="163289" y="2038"/>
                  </a:lnTo>
                  <a:lnTo>
                    <a:pt x="160429" y="0"/>
                  </a:lnTo>
                  <a:lnTo>
                    <a:pt x="158522" y="3321"/>
                  </a:lnTo>
                  <a:lnTo>
                    <a:pt x="155463" y="47862"/>
                  </a:lnTo>
                  <a:lnTo>
                    <a:pt x="163264" y="103410"/>
                  </a:lnTo>
                  <a:lnTo>
                    <a:pt x="173881" y="137216"/>
                  </a:lnTo>
                  <a:lnTo>
                    <a:pt x="210107" y="183204"/>
                  </a:lnTo>
                  <a:lnTo>
                    <a:pt x="239754" y="208302"/>
                  </a:lnTo>
                  <a:lnTo>
                    <a:pt x="263477" y="213927"/>
                  </a:lnTo>
                  <a:lnTo>
                    <a:pt x="311245" y="208006"/>
                  </a:lnTo>
                  <a:lnTo>
                    <a:pt x="360542" y="172695"/>
                  </a:lnTo>
                  <a:lnTo>
                    <a:pt x="407393" y="1292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49306" y="3906180"/>
              <a:ext cx="204735" cy="349932"/>
            </a:xfrm>
            <a:custGeom>
              <a:avLst/>
              <a:gdLst/>
              <a:ahLst/>
              <a:cxnLst/>
              <a:rect l="0" t="0" r="0" b="0"/>
              <a:pathLst>
                <a:path w="204735" h="349932">
                  <a:moveTo>
                    <a:pt x="178984" y="84120"/>
                  </a:moveTo>
                  <a:lnTo>
                    <a:pt x="159856" y="24180"/>
                  </a:lnTo>
                  <a:lnTo>
                    <a:pt x="148646" y="6397"/>
                  </a:lnTo>
                  <a:lnTo>
                    <a:pt x="137701" y="1889"/>
                  </a:lnTo>
                  <a:lnTo>
                    <a:pt x="106824" y="0"/>
                  </a:lnTo>
                  <a:lnTo>
                    <a:pt x="79063" y="9299"/>
                  </a:lnTo>
                  <a:lnTo>
                    <a:pt x="38234" y="38275"/>
                  </a:lnTo>
                  <a:lnTo>
                    <a:pt x="28691" y="58676"/>
                  </a:lnTo>
                  <a:lnTo>
                    <a:pt x="26146" y="70667"/>
                  </a:lnTo>
                  <a:lnTo>
                    <a:pt x="29557" y="96468"/>
                  </a:lnTo>
                  <a:lnTo>
                    <a:pt x="38872" y="121194"/>
                  </a:lnTo>
                  <a:lnTo>
                    <a:pt x="58441" y="148267"/>
                  </a:lnTo>
                  <a:lnTo>
                    <a:pt x="116323" y="192692"/>
                  </a:lnTo>
                  <a:lnTo>
                    <a:pt x="179029" y="236179"/>
                  </a:lnTo>
                  <a:lnTo>
                    <a:pt x="200061" y="254647"/>
                  </a:lnTo>
                  <a:lnTo>
                    <a:pt x="204734" y="265655"/>
                  </a:lnTo>
                  <a:lnTo>
                    <a:pt x="203686" y="290365"/>
                  </a:lnTo>
                  <a:lnTo>
                    <a:pt x="196622" y="301165"/>
                  </a:lnTo>
                  <a:lnTo>
                    <a:pt x="173175" y="319405"/>
                  </a:lnTo>
                  <a:lnTo>
                    <a:pt x="121501" y="337238"/>
                  </a:lnTo>
                  <a:lnTo>
                    <a:pt x="72915" y="349931"/>
                  </a:lnTo>
                  <a:lnTo>
                    <a:pt x="28883" y="349923"/>
                  </a:lnTo>
                  <a:lnTo>
                    <a:pt x="12837" y="345364"/>
                  </a:lnTo>
                  <a:lnTo>
                    <a:pt x="0" y="336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70404" y="382184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665161" y="409558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696746" y="3700441"/>
              <a:ext cx="165744" cy="331974"/>
            </a:xfrm>
            <a:custGeom>
              <a:avLst/>
              <a:gdLst/>
              <a:ahLst/>
              <a:cxnLst/>
              <a:rect l="0" t="0" r="0" b="0"/>
              <a:pathLst>
                <a:path w="165744" h="331974">
                  <a:moveTo>
                    <a:pt x="0" y="5590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53875" y="5612"/>
                  </a:lnTo>
                  <a:lnTo>
                    <a:pt x="84593" y="22884"/>
                  </a:lnTo>
                  <a:lnTo>
                    <a:pt x="131330" y="64062"/>
                  </a:lnTo>
                  <a:lnTo>
                    <a:pt x="148227" y="91545"/>
                  </a:lnTo>
                  <a:lnTo>
                    <a:pt x="163247" y="134613"/>
                  </a:lnTo>
                  <a:lnTo>
                    <a:pt x="165743" y="178090"/>
                  </a:lnTo>
                  <a:lnTo>
                    <a:pt x="158423" y="214239"/>
                  </a:lnTo>
                  <a:lnTo>
                    <a:pt x="128993" y="268549"/>
                  </a:lnTo>
                  <a:lnTo>
                    <a:pt x="109215" y="315172"/>
                  </a:lnTo>
                  <a:lnTo>
                    <a:pt x="105285" y="3319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77429" y="4787448"/>
              <a:ext cx="103173" cy="255703"/>
            </a:xfrm>
            <a:custGeom>
              <a:avLst/>
              <a:gdLst/>
              <a:ahLst/>
              <a:cxnLst/>
              <a:rect l="0" t="0" r="0" b="0"/>
              <a:pathLst>
                <a:path w="103173" h="255703">
                  <a:moveTo>
                    <a:pt x="61058" y="255702"/>
                  </a:moveTo>
                  <a:lnTo>
                    <a:pt x="51482" y="231655"/>
                  </a:lnTo>
                  <a:lnTo>
                    <a:pt x="27244" y="190520"/>
                  </a:lnTo>
                  <a:lnTo>
                    <a:pt x="8584" y="136504"/>
                  </a:lnTo>
                  <a:lnTo>
                    <a:pt x="0" y="83068"/>
                  </a:lnTo>
                  <a:lnTo>
                    <a:pt x="5065" y="58483"/>
                  </a:lnTo>
                  <a:lnTo>
                    <a:pt x="21071" y="28031"/>
                  </a:lnTo>
                  <a:lnTo>
                    <a:pt x="35097" y="12965"/>
                  </a:lnTo>
                  <a:lnTo>
                    <a:pt x="53029" y="2370"/>
                  </a:lnTo>
                  <a:lnTo>
                    <a:pt x="72697" y="0"/>
                  </a:lnTo>
                  <a:lnTo>
                    <a:pt x="103172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51465" y="115813"/>
            <a:ext cx="627644" cy="410612"/>
            <a:chOff x="151465" y="115813"/>
            <a:chExt cx="627644" cy="410612"/>
          </a:xfrm>
        </p:grpSpPr>
        <p:sp>
          <p:nvSpPr>
            <p:cNvPr id="55" name="Freeform 54"/>
            <p:cNvSpPr/>
            <p:nvPr/>
          </p:nvSpPr>
          <p:spPr>
            <a:xfrm>
              <a:off x="151465" y="115813"/>
              <a:ext cx="101219" cy="410612"/>
            </a:xfrm>
            <a:custGeom>
              <a:avLst/>
              <a:gdLst/>
              <a:ahLst/>
              <a:cxnLst/>
              <a:rect l="0" t="0" r="0" b="0"/>
              <a:pathLst>
                <a:path w="101219" h="410612">
                  <a:moveTo>
                    <a:pt x="90690" y="0"/>
                  </a:moveTo>
                  <a:lnTo>
                    <a:pt x="48028" y="60873"/>
                  </a:lnTo>
                  <a:lnTo>
                    <a:pt x="35464" y="77357"/>
                  </a:lnTo>
                  <a:lnTo>
                    <a:pt x="14065" y="132413"/>
                  </a:lnTo>
                  <a:lnTo>
                    <a:pt x="728" y="186509"/>
                  </a:lnTo>
                  <a:lnTo>
                    <a:pt x="0" y="242255"/>
                  </a:lnTo>
                  <a:lnTo>
                    <a:pt x="14016" y="305123"/>
                  </a:lnTo>
                  <a:lnTo>
                    <a:pt x="26508" y="342571"/>
                  </a:lnTo>
                  <a:lnTo>
                    <a:pt x="72592" y="391158"/>
                  </a:lnTo>
                  <a:lnTo>
                    <a:pt x="101218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9838" y="242155"/>
              <a:ext cx="18131" cy="221099"/>
            </a:xfrm>
            <a:custGeom>
              <a:avLst/>
              <a:gdLst/>
              <a:ahLst/>
              <a:cxnLst/>
              <a:rect l="0" t="0" r="0" b="0"/>
              <a:pathLst>
                <a:path w="18131" h="221099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3530" y="103556"/>
                  </a:lnTo>
                  <a:lnTo>
                    <a:pt x="7967" y="162742"/>
                  </a:lnTo>
                  <a:lnTo>
                    <a:pt x="1813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2683" y="221098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40" y="11453"/>
                  </a:lnTo>
                  <a:lnTo>
                    <a:pt x="102509" y="19160"/>
                  </a:lnTo>
                  <a:lnTo>
                    <a:pt x="46939" y="2185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2725" y="242155"/>
              <a:ext cx="326384" cy="248542"/>
            </a:xfrm>
            <a:custGeom>
              <a:avLst/>
              <a:gdLst/>
              <a:ahLst/>
              <a:cxnLst/>
              <a:rect l="0" t="0" r="0" b="0"/>
              <a:pathLst>
                <a:path w="326384" h="248542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1331" y="166026"/>
                  </a:lnTo>
                  <a:lnTo>
                    <a:pt x="35149" y="210090"/>
                  </a:lnTo>
                  <a:lnTo>
                    <a:pt x="38640" y="212590"/>
                  </a:lnTo>
                  <a:lnTo>
                    <a:pt x="42138" y="209577"/>
                  </a:lnTo>
                  <a:lnTo>
                    <a:pt x="72271" y="152314"/>
                  </a:lnTo>
                  <a:lnTo>
                    <a:pt x="79766" y="148336"/>
                  </a:lnTo>
                  <a:lnTo>
                    <a:pt x="97453" y="147035"/>
                  </a:lnTo>
                  <a:lnTo>
                    <a:pt x="113892" y="153476"/>
                  </a:lnTo>
                  <a:lnTo>
                    <a:pt x="143510" y="176675"/>
                  </a:lnTo>
                  <a:lnTo>
                    <a:pt x="159245" y="202477"/>
                  </a:lnTo>
                  <a:lnTo>
                    <a:pt x="172702" y="235617"/>
                  </a:lnTo>
                  <a:lnTo>
                    <a:pt x="171123" y="229891"/>
                  </a:lnTo>
                  <a:lnTo>
                    <a:pt x="174835" y="206936"/>
                  </a:lnTo>
                  <a:lnTo>
                    <a:pt x="186499" y="191017"/>
                  </a:lnTo>
                  <a:lnTo>
                    <a:pt x="203381" y="177313"/>
                  </a:lnTo>
                  <a:lnTo>
                    <a:pt x="262336" y="150208"/>
                  </a:lnTo>
                  <a:lnTo>
                    <a:pt x="278810" y="138509"/>
                  </a:lnTo>
                  <a:lnTo>
                    <a:pt x="282970" y="130944"/>
                  </a:lnTo>
                  <a:lnTo>
                    <a:pt x="284472" y="113179"/>
                  </a:lnTo>
                  <a:lnTo>
                    <a:pt x="280895" y="105869"/>
                  </a:lnTo>
                  <a:lnTo>
                    <a:pt x="267562" y="94626"/>
                  </a:lnTo>
                  <a:lnTo>
                    <a:pt x="259093" y="92330"/>
                  </a:lnTo>
                  <a:lnTo>
                    <a:pt x="230406" y="94687"/>
                  </a:lnTo>
                  <a:lnTo>
                    <a:pt x="210027" y="99795"/>
                  </a:lnTo>
                  <a:lnTo>
                    <a:pt x="202019" y="105134"/>
                  </a:lnTo>
                  <a:lnTo>
                    <a:pt x="190002" y="120426"/>
                  </a:lnTo>
                  <a:lnTo>
                    <a:pt x="176660" y="148766"/>
                  </a:lnTo>
                  <a:lnTo>
                    <a:pt x="175222" y="172183"/>
                  </a:lnTo>
                  <a:lnTo>
                    <a:pt x="179652" y="195849"/>
                  </a:lnTo>
                  <a:lnTo>
                    <a:pt x="189420" y="214166"/>
                  </a:lnTo>
                  <a:lnTo>
                    <a:pt x="213662" y="237632"/>
                  </a:lnTo>
                  <a:lnTo>
                    <a:pt x="236121" y="245994"/>
                  </a:lnTo>
                  <a:lnTo>
                    <a:pt x="260530" y="248541"/>
                  </a:lnTo>
                  <a:lnTo>
                    <a:pt x="301677" y="243763"/>
                  </a:lnTo>
                  <a:lnTo>
                    <a:pt x="326383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010735" y="136870"/>
            <a:ext cx="1512726" cy="473783"/>
            <a:chOff x="1010735" y="136870"/>
            <a:chExt cx="1512726" cy="473783"/>
          </a:xfrm>
        </p:grpSpPr>
        <p:sp>
          <p:nvSpPr>
            <p:cNvPr id="60" name="Freeform 59"/>
            <p:cNvSpPr/>
            <p:nvPr/>
          </p:nvSpPr>
          <p:spPr>
            <a:xfrm>
              <a:off x="1010735" y="279518"/>
              <a:ext cx="126343" cy="185933"/>
            </a:xfrm>
            <a:custGeom>
              <a:avLst/>
              <a:gdLst/>
              <a:ahLst/>
              <a:cxnLst/>
              <a:rect l="0" t="0" r="0" b="0"/>
              <a:pathLst>
                <a:path w="126343" h="185933">
                  <a:moveTo>
                    <a:pt x="0" y="67922"/>
                  </a:moveTo>
                  <a:lnTo>
                    <a:pt x="11179" y="79100"/>
                  </a:lnTo>
                  <a:lnTo>
                    <a:pt x="29145" y="84588"/>
                  </a:lnTo>
                  <a:lnTo>
                    <a:pt x="51558" y="85858"/>
                  </a:lnTo>
                  <a:lnTo>
                    <a:pt x="73218" y="82522"/>
                  </a:lnTo>
                  <a:lnTo>
                    <a:pt x="91423" y="74021"/>
                  </a:lnTo>
                  <a:lnTo>
                    <a:pt x="99553" y="68479"/>
                  </a:lnTo>
                  <a:lnTo>
                    <a:pt x="111706" y="52961"/>
                  </a:lnTo>
                  <a:lnTo>
                    <a:pt x="116585" y="43910"/>
                  </a:lnTo>
                  <a:lnTo>
                    <a:pt x="118886" y="24495"/>
                  </a:lnTo>
                  <a:lnTo>
                    <a:pt x="117862" y="14404"/>
                  </a:lnTo>
                  <a:lnTo>
                    <a:pt x="112500" y="7677"/>
                  </a:lnTo>
                  <a:lnTo>
                    <a:pt x="94064" y="202"/>
                  </a:lnTo>
                  <a:lnTo>
                    <a:pt x="73392" y="0"/>
                  </a:lnTo>
                  <a:lnTo>
                    <a:pt x="62966" y="1583"/>
                  </a:lnTo>
                  <a:lnTo>
                    <a:pt x="45143" y="12702"/>
                  </a:lnTo>
                  <a:lnTo>
                    <a:pt x="30592" y="29342"/>
                  </a:lnTo>
                  <a:lnTo>
                    <a:pt x="20226" y="48435"/>
                  </a:lnTo>
                  <a:lnTo>
                    <a:pt x="17958" y="71739"/>
                  </a:lnTo>
                  <a:lnTo>
                    <a:pt x="26034" y="124828"/>
                  </a:lnTo>
                  <a:lnTo>
                    <a:pt x="41119" y="160822"/>
                  </a:lnTo>
                  <a:lnTo>
                    <a:pt x="56880" y="176671"/>
                  </a:lnTo>
                  <a:lnTo>
                    <a:pt x="65996" y="182535"/>
                  </a:lnTo>
                  <a:lnTo>
                    <a:pt x="85484" y="185932"/>
                  </a:lnTo>
                  <a:lnTo>
                    <a:pt x="126342" y="183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92576" y="282899"/>
              <a:ext cx="165601" cy="156475"/>
            </a:xfrm>
            <a:custGeom>
              <a:avLst/>
              <a:gdLst/>
              <a:ahLst/>
              <a:cxnLst/>
              <a:rect l="0" t="0" r="0" b="0"/>
              <a:pathLst>
                <a:path w="165601" h="156475">
                  <a:moveTo>
                    <a:pt x="112957" y="138240"/>
                  </a:moveTo>
                  <a:lnTo>
                    <a:pt x="121290" y="100762"/>
                  </a:lnTo>
                  <a:lnTo>
                    <a:pt x="119716" y="62795"/>
                  </a:lnTo>
                  <a:lnTo>
                    <a:pt x="113621" y="38029"/>
                  </a:lnTo>
                  <a:lnTo>
                    <a:pt x="103114" y="19222"/>
                  </a:lnTo>
                  <a:lnTo>
                    <a:pt x="87525" y="6185"/>
                  </a:lnTo>
                  <a:lnTo>
                    <a:pt x="78455" y="1070"/>
                  </a:lnTo>
                  <a:lnTo>
                    <a:pt x="68899" y="0"/>
                  </a:lnTo>
                  <a:lnTo>
                    <a:pt x="48922" y="5051"/>
                  </a:lnTo>
                  <a:lnTo>
                    <a:pt x="31465" y="18214"/>
                  </a:lnTo>
                  <a:lnTo>
                    <a:pt x="17077" y="35762"/>
                  </a:lnTo>
                  <a:lnTo>
                    <a:pt x="6783" y="55260"/>
                  </a:lnTo>
                  <a:lnTo>
                    <a:pt x="0" y="91557"/>
                  </a:lnTo>
                  <a:lnTo>
                    <a:pt x="3579" y="126358"/>
                  </a:lnTo>
                  <a:lnTo>
                    <a:pt x="12092" y="145048"/>
                  </a:lnTo>
                  <a:lnTo>
                    <a:pt x="17638" y="153307"/>
                  </a:lnTo>
                  <a:lnTo>
                    <a:pt x="24845" y="156474"/>
                  </a:lnTo>
                  <a:lnTo>
                    <a:pt x="33158" y="156245"/>
                  </a:lnTo>
                  <a:lnTo>
                    <a:pt x="42211" y="153753"/>
                  </a:lnTo>
                  <a:lnTo>
                    <a:pt x="49415" y="148582"/>
                  </a:lnTo>
                  <a:lnTo>
                    <a:pt x="60540" y="133478"/>
                  </a:lnTo>
                  <a:lnTo>
                    <a:pt x="73380" y="105244"/>
                  </a:lnTo>
                  <a:lnTo>
                    <a:pt x="78383" y="101035"/>
                  </a:lnTo>
                  <a:lnTo>
                    <a:pt x="84059" y="100569"/>
                  </a:lnTo>
                  <a:lnTo>
                    <a:pt x="90182" y="102597"/>
                  </a:lnTo>
                  <a:lnTo>
                    <a:pt x="136251" y="139083"/>
                  </a:lnTo>
                  <a:lnTo>
                    <a:pt x="165600" y="1487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403746" y="273740"/>
              <a:ext cx="120125" cy="140316"/>
            </a:xfrm>
            <a:custGeom>
              <a:avLst/>
              <a:gdLst/>
              <a:ahLst/>
              <a:cxnLst/>
              <a:rect l="0" t="0" r="0" b="0"/>
              <a:pathLst>
                <a:path w="120125" h="140316">
                  <a:moveTo>
                    <a:pt x="91300" y="0"/>
                  </a:moveTo>
                  <a:lnTo>
                    <a:pt x="32683" y="5590"/>
                  </a:lnTo>
                  <a:lnTo>
                    <a:pt x="12216" y="17692"/>
                  </a:lnTo>
                  <a:lnTo>
                    <a:pt x="3482" y="25833"/>
                  </a:lnTo>
                  <a:lnTo>
                    <a:pt x="0" y="33600"/>
                  </a:lnTo>
                  <a:lnTo>
                    <a:pt x="17" y="41117"/>
                  </a:lnTo>
                  <a:lnTo>
                    <a:pt x="2369" y="48469"/>
                  </a:lnTo>
                  <a:lnTo>
                    <a:pt x="7446" y="54539"/>
                  </a:lnTo>
                  <a:lnTo>
                    <a:pt x="22446" y="64404"/>
                  </a:lnTo>
                  <a:lnTo>
                    <a:pt x="79215" y="83929"/>
                  </a:lnTo>
                  <a:lnTo>
                    <a:pt x="99967" y="92284"/>
                  </a:lnTo>
                  <a:lnTo>
                    <a:pt x="116989" y="103796"/>
                  </a:lnTo>
                  <a:lnTo>
                    <a:pt x="120124" y="110142"/>
                  </a:lnTo>
                  <a:lnTo>
                    <a:pt x="119875" y="116712"/>
                  </a:lnTo>
                  <a:lnTo>
                    <a:pt x="117369" y="123432"/>
                  </a:lnTo>
                  <a:lnTo>
                    <a:pt x="105226" y="134017"/>
                  </a:lnTo>
                  <a:lnTo>
                    <a:pt x="97075" y="138478"/>
                  </a:lnTo>
                  <a:lnTo>
                    <a:pt x="81778" y="140315"/>
                  </a:lnTo>
                  <a:lnTo>
                    <a:pt x="59715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558217" y="294797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14654" y="43963"/>
                  </a:lnTo>
                  <a:lnTo>
                    <a:pt x="27570" y="57754"/>
                  </a:lnTo>
                  <a:lnTo>
                    <a:pt x="48333" y="68975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68746" y="284269"/>
              <a:ext cx="105286" cy="326384"/>
            </a:xfrm>
            <a:custGeom>
              <a:avLst/>
              <a:gdLst/>
              <a:ahLst/>
              <a:cxnLst/>
              <a:rect l="0" t="0" r="0" b="0"/>
              <a:pathLst>
                <a:path w="105286" h="326384">
                  <a:moveTo>
                    <a:pt x="105285" y="0"/>
                  </a:moveTo>
                  <a:lnTo>
                    <a:pt x="87326" y="62280"/>
                  </a:lnTo>
                  <a:lnTo>
                    <a:pt x="70498" y="116331"/>
                  </a:lnTo>
                  <a:lnTo>
                    <a:pt x="44991" y="172068"/>
                  </a:lnTo>
                  <a:lnTo>
                    <a:pt x="25828" y="228138"/>
                  </a:lnTo>
                  <a:lnTo>
                    <a:pt x="10777" y="28115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884601" y="252683"/>
              <a:ext cx="189514" cy="116168"/>
            </a:xfrm>
            <a:custGeom>
              <a:avLst/>
              <a:gdLst/>
              <a:ahLst/>
              <a:cxnLst/>
              <a:rect l="0" t="0" r="0" b="0"/>
              <a:pathLst>
                <a:path w="189514" h="116168">
                  <a:moveTo>
                    <a:pt x="0" y="0"/>
                  </a:moveTo>
                  <a:lnTo>
                    <a:pt x="0" y="58617"/>
                  </a:lnTo>
                  <a:lnTo>
                    <a:pt x="5589" y="93408"/>
                  </a:lnTo>
                  <a:lnTo>
                    <a:pt x="10745" y="102046"/>
                  </a:lnTo>
                  <a:lnTo>
                    <a:pt x="25832" y="114764"/>
                  </a:lnTo>
                  <a:lnTo>
                    <a:pt x="32429" y="115114"/>
                  </a:lnTo>
                  <a:lnTo>
                    <a:pt x="37997" y="111838"/>
                  </a:lnTo>
                  <a:lnTo>
                    <a:pt x="47303" y="98839"/>
                  </a:lnTo>
                  <a:lnTo>
                    <a:pt x="66439" y="51794"/>
                  </a:lnTo>
                  <a:lnTo>
                    <a:pt x="68859" y="49737"/>
                  </a:lnTo>
                  <a:lnTo>
                    <a:pt x="70472" y="53046"/>
                  </a:lnTo>
                  <a:lnTo>
                    <a:pt x="74605" y="68030"/>
                  </a:lnTo>
                  <a:lnTo>
                    <a:pt x="96322" y="103125"/>
                  </a:lnTo>
                  <a:lnTo>
                    <a:pt x="102819" y="110864"/>
                  </a:lnTo>
                  <a:lnTo>
                    <a:pt x="111830" y="114854"/>
                  </a:lnTo>
                  <a:lnTo>
                    <a:pt x="134320" y="116167"/>
                  </a:lnTo>
                  <a:lnTo>
                    <a:pt x="153674" y="109732"/>
                  </a:lnTo>
                  <a:lnTo>
                    <a:pt x="162111" y="104740"/>
                  </a:lnTo>
                  <a:lnTo>
                    <a:pt x="174604" y="86716"/>
                  </a:lnTo>
                  <a:lnTo>
                    <a:pt x="182887" y="63107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109807" y="241444"/>
              <a:ext cx="164349" cy="127152"/>
            </a:xfrm>
            <a:custGeom>
              <a:avLst/>
              <a:gdLst/>
              <a:ahLst/>
              <a:cxnLst/>
              <a:rect l="0" t="0" r="0" b="0"/>
              <a:pathLst>
                <a:path w="164349" h="127152">
                  <a:moveTo>
                    <a:pt x="122234" y="42825"/>
                  </a:moveTo>
                  <a:lnTo>
                    <a:pt x="92926" y="4452"/>
                  </a:lnTo>
                  <a:lnTo>
                    <a:pt x="83978" y="865"/>
                  </a:lnTo>
                  <a:lnTo>
                    <a:pt x="61557" y="0"/>
                  </a:lnTo>
                  <a:lnTo>
                    <a:pt x="42234" y="6634"/>
                  </a:lnTo>
                  <a:lnTo>
                    <a:pt x="10765" y="29957"/>
                  </a:lnTo>
                  <a:lnTo>
                    <a:pt x="2502" y="49584"/>
                  </a:lnTo>
                  <a:lnTo>
                    <a:pt x="0" y="72735"/>
                  </a:lnTo>
                  <a:lnTo>
                    <a:pt x="2787" y="94723"/>
                  </a:lnTo>
                  <a:lnTo>
                    <a:pt x="11045" y="113074"/>
                  </a:lnTo>
                  <a:lnTo>
                    <a:pt x="16522" y="121243"/>
                  </a:lnTo>
                  <a:lnTo>
                    <a:pt x="23684" y="125519"/>
                  </a:lnTo>
                  <a:lnTo>
                    <a:pt x="40999" y="127151"/>
                  </a:lnTo>
                  <a:lnTo>
                    <a:pt x="57274" y="120858"/>
                  </a:lnTo>
                  <a:lnTo>
                    <a:pt x="86786" y="97753"/>
                  </a:lnTo>
                  <a:lnTo>
                    <a:pt x="102502" y="71968"/>
                  </a:lnTo>
                  <a:lnTo>
                    <a:pt x="106740" y="69273"/>
                  </a:lnTo>
                  <a:lnTo>
                    <a:pt x="110735" y="70985"/>
                  </a:lnTo>
                  <a:lnTo>
                    <a:pt x="144130" y="111833"/>
                  </a:lnTo>
                  <a:lnTo>
                    <a:pt x="164348" y="1270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274155" y="242155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42662" y="60873"/>
                  </a:lnTo>
                  <a:lnTo>
                    <a:pt x="84276" y="101964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58383" y="252683"/>
              <a:ext cx="52644" cy="336913"/>
            </a:xfrm>
            <a:custGeom>
              <a:avLst/>
              <a:gdLst/>
              <a:ahLst/>
              <a:cxnLst/>
              <a:rect l="0" t="0" r="0" b="0"/>
              <a:pathLst>
                <a:path w="52644" h="336913">
                  <a:moveTo>
                    <a:pt x="52643" y="0"/>
                  </a:moveTo>
                  <a:lnTo>
                    <a:pt x="49523" y="42692"/>
                  </a:lnTo>
                  <a:lnTo>
                    <a:pt x="40750" y="103238"/>
                  </a:lnTo>
                  <a:lnTo>
                    <a:pt x="25640" y="161336"/>
                  </a:lnTo>
                  <a:lnTo>
                    <a:pt x="16373" y="223202"/>
                  </a:lnTo>
                  <a:lnTo>
                    <a:pt x="4447" y="28048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42611" y="136870"/>
              <a:ext cx="80850" cy="326384"/>
            </a:xfrm>
            <a:custGeom>
              <a:avLst/>
              <a:gdLst/>
              <a:ahLst/>
              <a:cxnLst/>
              <a:rect l="0" t="0" r="0" b="0"/>
              <a:pathLst>
                <a:path w="80850" h="326384">
                  <a:moveTo>
                    <a:pt x="0" y="0"/>
                  </a:moveTo>
                  <a:lnTo>
                    <a:pt x="42662" y="58779"/>
                  </a:lnTo>
                  <a:lnTo>
                    <a:pt x="68876" y="116405"/>
                  </a:lnTo>
                  <a:lnTo>
                    <a:pt x="80849" y="169266"/>
                  </a:lnTo>
                  <a:lnTo>
                    <a:pt x="80107" y="210810"/>
                  </a:lnTo>
                  <a:lnTo>
                    <a:pt x="69359" y="252755"/>
                  </a:lnTo>
                  <a:lnTo>
                    <a:pt x="45777" y="316107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443591" y="1000207"/>
            <a:ext cx="1873094" cy="694882"/>
            <a:chOff x="2443591" y="1000207"/>
            <a:chExt cx="1873094" cy="694882"/>
          </a:xfrm>
        </p:grpSpPr>
        <p:sp>
          <p:nvSpPr>
            <p:cNvPr id="2" name="Freeform 1"/>
            <p:cNvSpPr/>
            <p:nvPr/>
          </p:nvSpPr>
          <p:spPr>
            <a:xfrm>
              <a:off x="3290263" y="1189720"/>
              <a:ext cx="15686" cy="389555"/>
            </a:xfrm>
            <a:custGeom>
              <a:avLst/>
              <a:gdLst/>
              <a:ahLst/>
              <a:cxnLst/>
              <a:rect l="0" t="0" r="0" b="0"/>
              <a:pathLst>
                <a:path w="15686" h="389555">
                  <a:moveTo>
                    <a:pt x="15685" y="0"/>
                  </a:moveTo>
                  <a:lnTo>
                    <a:pt x="8449" y="27556"/>
                  </a:lnTo>
                  <a:lnTo>
                    <a:pt x="6132" y="73025"/>
                  </a:lnTo>
                  <a:lnTo>
                    <a:pt x="4276" y="132641"/>
                  </a:lnTo>
                  <a:lnTo>
                    <a:pt x="0" y="189717"/>
                  </a:lnTo>
                  <a:lnTo>
                    <a:pt x="3628" y="237926"/>
                  </a:lnTo>
                  <a:lnTo>
                    <a:pt x="10444" y="300331"/>
                  </a:lnTo>
                  <a:lnTo>
                    <a:pt x="14994" y="362525"/>
                  </a:lnTo>
                  <a:lnTo>
                    <a:pt x="15685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4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16764" y="1200248"/>
              <a:ext cx="260778" cy="389556"/>
            </a:xfrm>
            <a:custGeom>
              <a:avLst/>
              <a:gdLst/>
              <a:ahLst/>
              <a:cxnLst/>
              <a:rect l="0" t="0" r="0" b="0"/>
              <a:pathLst>
                <a:path w="260778" h="389556">
                  <a:moveTo>
                    <a:pt x="184023" y="0"/>
                  </a:moveTo>
                  <a:lnTo>
                    <a:pt x="120573" y="16789"/>
                  </a:lnTo>
                  <a:lnTo>
                    <a:pt x="59359" y="20214"/>
                  </a:lnTo>
                  <a:lnTo>
                    <a:pt x="32691" y="23022"/>
                  </a:lnTo>
                  <a:lnTo>
                    <a:pt x="13039" y="32069"/>
                  </a:lnTo>
                  <a:lnTo>
                    <a:pt x="6863" y="40097"/>
                  </a:lnTo>
                  <a:lnTo>
                    <a:pt x="0" y="61495"/>
                  </a:lnTo>
                  <a:lnTo>
                    <a:pt x="4000" y="113359"/>
                  </a:lnTo>
                  <a:lnTo>
                    <a:pt x="16055" y="165545"/>
                  </a:lnTo>
                  <a:lnTo>
                    <a:pt x="29702" y="209995"/>
                  </a:lnTo>
                  <a:lnTo>
                    <a:pt x="34349" y="214866"/>
                  </a:lnTo>
                  <a:lnTo>
                    <a:pt x="39787" y="215774"/>
                  </a:lnTo>
                  <a:lnTo>
                    <a:pt x="52068" y="210543"/>
                  </a:lnTo>
                  <a:lnTo>
                    <a:pt x="65325" y="200420"/>
                  </a:lnTo>
                  <a:lnTo>
                    <a:pt x="85255" y="194361"/>
                  </a:lnTo>
                  <a:lnTo>
                    <a:pt x="141767" y="190471"/>
                  </a:lnTo>
                  <a:lnTo>
                    <a:pt x="203675" y="201092"/>
                  </a:lnTo>
                  <a:lnTo>
                    <a:pt x="214672" y="204252"/>
                  </a:lnTo>
                  <a:lnTo>
                    <a:pt x="233130" y="217121"/>
                  </a:lnTo>
                  <a:lnTo>
                    <a:pt x="247962" y="234538"/>
                  </a:lnTo>
                  <a:lnTo>
                    <a:pt x="258454" y="253978"/>
                  </a:lnTo>
                  <a:lnTo>
                    <a:pt x="260777" y="280555"/>
                  </a:lnTo>
                  <a:lnTo>
                    <a:pt x="252737" y="334099"/>
                  </a:lnTo>
                  <a:lnTo>
                    <a:pt x="247380" y="343226"/>
                  </a:lnTo>
                  <a:lnTo>
                    <a:pt x="203718" y="376117"/>
                  </a:lnTo>
                  <a:lnTo>
                    <a:pt x="180298" y="383582"/>
                  </a:lnTo>
                  <a:lnTo>
                    <a:pt x="143925" y="387785"/>
                  </a:lnTo>
                  <a:lnTo>
                    <a:pt x="110324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58507" y="1000207"/>
              <a:ext cx="1358178" cy="694882"/>
            </a:xfrm>
            <a:custGeom>
              <a:avLst/>
              <a:gdLst/>
              <a:ahLst/>
              <a:cxnLst/>
              <a:rect l="0" t="0" r="0" b="0"/>
              <a:pathLst>
                <a:path w="1358178" h="694882">
                  <a:moveTo>
                    <a:pt x="0" y="694881"/>
                  </a:moveTo>
                  <a:lnTo>
                    <a:pt x="63334" y="631547"/>
                  </a:lnTo>
                  <a:lnTo>
                    <a:pt x="112314" y="576978"/>
                  </a:lnTo>
                  <a:lnTo>
                    <a:pt x="147400" y="523030"/>
                  </a:lnTo>
                  <a:lnTo>
                    <a:pt x="169886" y="469602"/>
                  </a:lnTo>
                  <a:lnTo>
                    <a:pt x="186120" y="408328"/>
                  </a:lnTo>
                  <a:lnTo>
                    <a:pt x="194432" y="354008"/>
                  </a:lnTo>
                  <a:lnTo>
                    <a:pt x="197764" y="297048"/>
                  </a:lnTo>
                  <a:lnTo>
                    <a:pt x="188370" y="233804"/>
                  </a:lnTo>
                  <a:lnTo>
                    <a:pt x="175249" y="175905"/>
                  </a:lnTo>
                  <a:lnTo>
                    <a:pt x="146445" y="116794"/>
                  </a:lnTo>
                  <a:lnTo>
                    <a:pt x="119135" y="79482"/>
                  </a:lnTo>
                  <a:lnTo>
                    <a:pt x="82805" y="50752"/>
                  </a:lnTo>
                  <a:lnTo>
                    <a:pt x="21886" y="27356"/>
                  </a:lnTo>
                  <a:lnTo>
                    <a:pt x="82919" y="31060"/>
                  </a:lnTo>
                  <a:lnTo>
                    <a:pt x="136093" y="30260"/>
                  </a:lnTo>
                  <a:lnTo>
                    <a:pt x="190400" y="23221"/>
                  </a:lnTo>
                  <a:lnTo>
                    <a:pt x="245841" y="21484"/>
                  </a:lnTo>
                  <a:lnTo>
                    <a:pt x="301852" y="21141"/>
                  </a:lnTo>
                  <a:lnTo>
                    <a:pt x="357976" y="21073"/>
                  </a:lnTo>
                  <a:lnTo>
                    <a:pt x="414123" y="21060"/>
                  </a:lnTo>
                  <a:lnTo>
                    <a:pt x="477509" y="13822"/>
                  </a:lnTo>
                  <a:lnTo>
                    <a:pt x="539423" y="11179"/>
                  </a:lnTo>
                  <a:lnTo>
                    <a:pt x="602042" y="5068"/>
                  </a:lnTo>
                  <a:lnTo>
                    <a:pt x="650866" y="1501"/>
                  </a:lnTo>
                  <a:lnTo>
                    <a:pt x="702376" y="445"/>
                  </a:lnTo>
                  <a:lnTo>
                    <a:pt x="749095" y="132"/>
                  </a:lnTo>
                  <a:lnTo>
                    <a:pt x="803751" y="39"/>
                  </a:lnTo>
                  <a:lnTo>
                    <a:pt x="853221" y="11"/>
                  </a:lnTo>
                  <a:lnTo>
                    <a:pt x="908693" y="3"/>
                  </a:lnTo>
                  <a:lnTo>
                    <a:pt x="963994" y="1"/>
                  </a:lnTo>
                  <a:lnTo>
                    <a:pt x="1017424" y="0"/>
                  </a:lnTo>
                  <a:lnTo>
                    <a:pt x="1070299" y="0"/>
                  </a:lnTo>
                  <a:lnTo>
                    <a:pt x="1123011" y="0"/>
                  </a:lnTo>
                  <a:lnTo>
                    <a:pt x="1185989" y="0"/>
                  </a:lnTo>
                  <a:lnTo>
                    <a:pt x="1235148" y="0"/>
                  </a:lnTo>
                  <a:lnTo>
                    <a:pt x="1294274" y="0"/>
                  </a:lnTo>
                  <a:lnTo>
                    <a:pt x="1330664" y="0"/>
                  </a:lnTo>
                  <a:lnTo>
                    <a:pt x="13581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43591" y="1203238"/>
              <a:ext cx="385391" cy="488488"/>
            </a:xfrm>
            <a:custGeom>
              <a:avLst/>
              <a:gdLst/>
              <a:ahLst/>
              <a:cxnLst/>
              <a:rect l="0" t="0" r="0" b="0"/>
              <a:pathLst>
                <a:path w="385391" h="488488">
                  <a:moveTo>
                    <a:pt x="146419" y="28596"/>
                  </a:moveTo>
                  <a:lnTo>
                    <a:pt x="91374" y="54960"/>
                  </a:lnTo>
                  <a:lnTo>
                    <a:pt x="28180" y="94264"/>
                  </a:lnTo>
                  <a:lnTo>
                    <a:pt x="8470" y="103795"/>
                  </a:lnTo>
                  <a:lnTo>
                    <a:pt x="2981" y="103295"/>
                  </a:lnTo>
                  <a:lnTo>
                    <a:pt x="491" y="99452"/>
                  </a:lnTo>
                  <a:lnTo>
                    <a:pt x="0" y="93381"/>
                  </a:lnTo>
                  <a:lnTo>
                    <a:pt x="10489" y="68068"/>
                  </a:lnTo>
                  <a:lnTo>
                    <a:pt x="34004" y="43931"/>
                  </a:lnTo>
                  <a:lnTo>
                    <a:pt x="74561" y="15984"/>
                  </a:lnTo>
                  <a:lnTo>
                    <a:pt x="112909" y="3152"/>
                  </a:lnTo>
                  <a:lnTo>
                    <a:pt x="153908" y="0"/>
                  </a:lnTo>
                  <a:lnTo>
                    <a:pt x="206563" y="8822"/>
                  </a:lnTo>
                  <a:lnTo>
                    <a:pt x="218100" y="11904"/>
                  </a:lnTo>
                  <a:lnTo>
                    <a:pt x="226962" y="17468"/>
                  </a:lnTo>
                  <a:lnTo>
                    <a:pt x="239928" y="33009"/>
                  </a:lnTo>
                  <a:lnTo>
                    <a:pt x="242683" y="42066"/>
                  </a:lnTo>
                  <a:lnTo>
                    <a:pt x="242625" y="61489"/>
                  </a:lnTo>
                  <a:lnTo>
                    <a:pt x="230427" y="92154"/>
                  </a:lnTo>
                  <a:lnTo>
                    <a:pt x="211994" y="123467"/>
                  </a:lnTo>
                  <a:lnTo>
                    <a:pt x="195451" y="138221"/>
                  </a:lnTo>
                  <a:lnTo>
                    <a:pt x="156234" y="157225"/>
                  </a:lnTo>
                  <a:lnTo>
                    <a:pt x="151793" y="157632"/>
                  </a:lnTo>
                  <a:lnTo>
                    <a:pt x="151171" y="155564"/>
                  </a:lnTo>
                  <a:lnTo>
                    <a:pt x="153097" y="151846"/>
                  </a:lnTo>
                  <a:lnTo>
                    <a:pt x="178163" y="141024"/>
                  </a:lnTo>
                  <a:lnTo>
                    <a:pt x="228555" y="142527"/>
                  </a:lnTo>
                  <a:lnTo>
                    <a:pt x="268502" y="146191"/>
                  </a:lnTo>
                  <a:lnTo>
                    <a:pt x="304254" y="162225"/>
                  </a:lnTo>
                  <a:lnTo>
                    <a:pt x="341624" y="189852"/>
                  </a:lnTo>
                  <a:lnTo>
                    <a:pt x="373278" y="237397"/>
                  </a:lnTo>
                  <a:lnTo>
                    <a:pt x="381776" y="261776"/>
                  </a:lnTo>
                  <a:lnTo>
                    <a:pt x="385390" y="308386"/>
                  </a:lnTo>
                  <a:lnTo>
                    <a:pt x="377232" y="359241"/>
                  </a:lnTo>
                  <a:lnTo>
                    <a:pt x="347340" y="419469"/>
                  </a:lnTo>
                  <a:lnTo>
                    <a:pt x="329304" y="439793"/>
                  </a:lnTo>
                  <a:lnTo>
                    <a:pt x="286265" y="468627"/>
                  </a:lnTo>
                  <a:lnTo>
                    <a:pt x="234128" y="484449"/>
                  </a:lnTo>
                  <a:lnTo>
                    <a:pt x="171367" y="488487"/>
                  </a:lnTo>
                  <a:lnTo>
                    <a:pt x="121576" y="483964"/>
                  </a:lnTo>
                  <a:lnTo>
                    <a:pt x="62191" y="481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97373" y="842279"/>
            <a:ext cx="150731" cy="558012"/>
            <a:chOff x="3397373" y="842279"/>
            <a:chExt cx="150731" cy="558012"/>
          </a:xfrm>
        </p:grpSpPr>
        <p:sp>
          <p:nvSpPr>
            <p:cNvPr id="8" name="Freeform 7"/>
            <p:cNvSpPr/>
            <p:nvPr/>
          </p:nvSpPr>
          <p:spPr>
            <a:xfrm>
              <a:off x="3441637" y="842279"/>
              <a:ext cx="96199" cy="97768"/>
            </a:xfrm>
            <a:custGeom>
              <a:avLst/>
              <a:gdLst/>
              <a:ahLst/>
              <a:cxnLst/>
              <a:rect l="0" t="0" r="0" b="0"/>
              <a:pathLst>
                <a:path w="96199" h="97768">
                  <a:moveTo>
                    <a:pt x="53824" y="0"/>
                  </a:moveTo>
                  <a:lnTo>
                    <a:pt x="15451" y="29309"/>
                  </a:lnTo>
                  <a:lnTo>
                    <a:pt x="7523" y="48901"/>
                  </a:lnTo>
                  <a:lnTo>
                    <a:pt x="5409" y="60677"/>
                  </a:lnTo>
                  <a:lnTo>
                    <a:pt x="8679" y="68527"/>
                  </a:lnTo>
                  <a:lnTo>
                    <a:pt x="15539" y="73761"/>
                  </a:lnTo>
                  <a:lnTo>
                    <a:pt x="24791" y="77250"/>
                  </a:lnTo>
                  <a:lnTo>
                    <a:pt x="33298" y="76067"/>
                  </a:lnTo>
                  <a:lnTo>
                    <a:pt x="48991" y="65393"/>
                  </a:lnTo>
                  <a:lnTo>
                    <a:pt x="57525" y="45831"/>
                  </a:lnTo>
                  <a:lnTo>
                    <a:pt x="59801" y="34064"/>
                  </a:lnTo>
                  <a:lnTo>
                    <a:pt x="57809" y="25049"/>
                  </a:lnTo>
                  <a:lnTo>
                    <a:pt x="52971" y="17869"/>
                  </a:lnTo>
                  <a:lnTo>
                    <a:pt x="46236" y="11913"/>
                  </a:lnTo>
                  <a:lnTo>
                    <a:pt x="38237" y="9112"/>
                  </a:lnTo>
                  <a:lnTo>
                    <a:pt x="19990" y="9119"/>
                  </a:lnTo>
                  <a:lnTo>
                    <a:pt x="12551" y="13099"/>
                  </a:lnTo>
                  <a:lnTo>
                    <a:pt x="1165" y="26879"/>
                  </a:lnTo>
                  <a:lnTo>
                    <a:pt x="0" y="34297"/>
                  </a:lnTo>
                  <a:lnTo>
                    <a:pt x="1564" y="41582"/>
                  </a:lnTo>
                  <a:lnTo>
                    <a:pt x="4946" y="48779"/>
                  </a:lnTo>
                  <a:lnTo>
                    <a:pt x="18062" y="59894"/>
                  </a:lnTo>
                  <a:lnTo>
                    <a:pt x="26473" y="64496"/>
                  </a:lnTo>
                  <a:lnTo>
                    <a:pt x="45178" y="66490"/>
                  </a:lnTo>
                  <a:lnTo>
                    <a:pt x="55079" y="65384"/>
                  </a:lnTo>
                  <a:lnTo>
                    <a:pt x="62849" y="61137"/>
                  </a:lnTo>
                  <a:lnTo>
                    <a:pt x="74603" y="47059"/>
                  </a:lnTo>
                  <a:lnTo>
                    <a:pt x="77035" y="38392"/>
                  </a:lnTo>
                  <a:lnTo>
                    <a:pt x="76618" y="19403"/>
                  </a:lnTo>
                  <a:lnTo>
                    <a:pt x="71360" y="12935"/>
                  </a:lnTo>
                  <a:lnTo>
                    <a:pt x="53039" y="5749"/>
                  </a:lnTo>
                  <a:lnTo>
                    <a:pt x="43942" y="7342"/>
                  </a:lnTo>
                  <a:lnTo>
                    <a:pt x="27595" y="18471"/>
                  </a:lnTo>
                  <a:lnTo>
                    <a:pt x="23470" y="26352"/>
                  </a:lnTo>
                  <a:lnTo>
                    <a:pt x="22006" y="44468"/>
                  </a:lnTo>
                  <a:lnTo>
                    <a:pt x="28374" y="61098"/>
                  </a:lnTo>
                  <a:lnTo>
                    <a:pt x="33348" y="68808"/>
                  </a:lnTo>
                  <a:lnTo>
                    <a:pt x="40173" y="72778"/>
                  </a:lnTo>
                  <a:lnTo>
                    <a:pt x="57115" y="74070"/>
                  </a:lnTo>
                  <a:lnTo>
                    <a:pt x="64207" y="70437"/>
                  </a:lnTo>
                  <a:lnTo>
                    <a:pt x="75206" y="57042"/>
                  </a:lnTo>
                  <a:lnTo>
                    <a:pt x="77755" y="39390"/>
                  </a:lnTo>
                  <a:lnTo>
                    <a:pt x="76797" y="29770"/>
                  </a:lnTo>
                  <a:lnTo>
                    <a:pt x="69493" y="12841"/>
                  </a:lnTo>
                  <a:lnTo>
                    <a:pt x="64270" y="5051"/>
                  </a:lnTo>
                  <a:lnTo>
                    <a:pt x="57278" y="2198"/>
                  </a:lnTo>
                  <a:lnTo>
                    <a:pt x="49108" y="2635"/>
                  </a:lnTo>
                  <a:lnTo>
                    <a:pt x="31841" y="9360"/>
                  </a:lnTo>
                  <a:lnTo>
                    <a:pt x="16367" y="20148"/>
                  </a:lnTo>
                  <a:lnTo>
                    <a:pt x="7931" y="38981"/>
                  </a:lnTo>
                  <a:lnTo>
                    <a:pt x="5681" y="50554"/>
                  </a:lnTo>
                  <a:lnTo>
                    <a:pt x="6521" y="60609"/>
                  </a:lnTo>
                  <a:lnTo>
                    <a:pt x="13693" y="78020"/>
                  </a:lnTo>
                  <a:lnTo>
                    <a:pt x="27799" y="90438"/>
                  </a:lnTo>
                  <a:lnTo>
                    <a:pt x="36474" y="95387"/>
                  </a:lnTo>
                  <a:lnTo>
                    <a:pt x="55472" y="97767"/>
                  </a:lnTo>
                  <a:lnTo>
                    <a:pt x="65451" y="96763"/>
                  </a:lnTo>
                  <a:lnTo>
                    <a:pt x="82778" y="86290"/>
                  </a:lnTo>
                  <a:lnTo>
                    <a:pt x="90674" y="78584"/>
                  </a:lnTo>
                  <a:lnTo>
                    <a:pt x="94768" y="68767"/>
                  </a:lnTo>
                  <a:lnTo>
                    <a:pt x="96198" y="45381"/>
                  </a:lnTo>
                  <a:lnTo>
                    <a:pt x="93772" y="36103"/>
                  </a:lnTo>
                  <a:lnTo>
                    <a:pt x="7488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397373" y="1104677"/>
              <a:ext cx="150731" cy="295614"/>
            </a:xfrm>
            <a:custGeom>
              <a:avLst/>
              <a:gdLst/>
              <a:ahLst/>
              <a:cxnLst/>
              <a:rect l="0" t="0" r="0" b="0"/>
              <a:pathLst>
                <a:path w="150731" h="295614">
                  <a:moveTo>
                    <a:pt x="66502" y="295613"/>
                  </a:moveTo>
                  <a:lnTo>
                    <a:pt x="58169" y="258135"/>
                  </a:lnTo>
                  <a:lnTo>
                    <a:pt x="56407" y="206711"/>
                  </a:lnTo>
                  <a:lnTo>
                    <a:pt x="62125" y="151493"/>
                  </a:lnTo>
                  <a:lnTo>
                    <a:pt x="57535" y="95526"/>
                  </a:lnTo>
                  <a:lnTo>
                    <a:pt x="56282" y="39410"/>
                  </a:lnTo>
                  <a:lnTo>
                    <a:pt x="52670" y="32394"/>
                  </a:lnTo>
                  <a:lnTo>
                    <a:pt x="46752" y="30057"/>
                  </a:lnTo>
                  <a:lnTo>
                    <a:pt x="39298" y="30838"/>
                  </a:lnTo>
                  <a:lnTo>
                    <a:pt x="24776" y="37945"/>
                  </a:lnTo>
                  <a:lnTo>
                    <a:pt x="17627" y="43116"/>
                  </a:lnTo>
                  <a:lnTo>
                    <a:pt x="6566" y="58220"/>
                  </a:lnTo>
                  <a:lnTo>
                    <a:pt x="90" y="69612"/>
                  </a:lnTo>
                  <a:lnTo>
                    <a:pt x="0" y="67736"/>
                  </a:lnTo>
                  <a:lnTo>
                    <a:pt x="1111" y="62977"/>
                  </a:lnTo>
                  <a:lnTo>
                    <a:pt x="13852" y="45099"/>
                  </a:lnTo>
                  <a:lnTo>
                    <a:pt x="61837" y="4207"/>
                  </a:lnTo>
                  <a:lnTo>
                    <a:pt x="70411" y="736"/>
                  </a:lnTo>
                  <a:lnTo>
                    <a:pt x="89297" y="0"/>
                  </a:lnTo>
                  <a:lnTo>
                    <a:pt x="98076" y="3781"/>
                  </a:lnTo>
                  <a:lnTo>
                    <a:pt x="114070" y="17341"/>
                  </a:lnTo>
                  <a:lnTo>
                    <a:pt x="141062" y="59538"/>
                  </a:lnTo>
                  <a:lnTo>
                    <a:pt x="150730" y="850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>
            <a:off x="3102570" y="600124"/>
            <a:ext cx="253132" cy="298575"/>
          </a:xfrm>
          <a:custGeom>
            <a:avLst/>
            <a:gdLst/>
            <a:ahLst/>
            <a:cxnLst/>
            <a:rect l="0" t="0" r="0" b="0"/>
            <a:pathLst>
              <a:path w="253132" h="298575">
                <a:moveTo>
                  <a:pt x="87564" y="0"/>
                </a:moveTo>
                <a:lnTo>
                  <a:pt x="38066" y="55087"/>
                </a:lnTo>
                <a:lnTo>
                  <a:pt x="14741" y="113940"/>
                </a:lnTo>
                <a:lnTo>
                  <a:pt x="0" y="163147"/>
                </a:lnTo>
                <a:lnTo>
                  <a:pt x="528" y="204057"/>
                </a:lnTo>
                <a:lnTo>
                  <a:pt x="8327" y="225613"/>
                </a:lnTo>
                <a:lnTo>
                  <a:pt x="37987" y="264104"/>
                </a:lnTo>
                <a:lnTo>
                  <a:pt x="67416" y="283884"/>
                </a:lnTo>
                <a:lnTo>
                  <a:pt x="98362" y="297153"/>
                </a:lnTo>
                <a:lnTo>
                  <a:pt x="122389" y="298574"/>
                </a:lnTo>
                <a:lnTo>
                  <a:pt x="147496" y="294137"/>
                </a:lnTo>
                <a:lnTo>
                  <a:pt x="181361" y="277314"/>
                </a:lnTo>
                <a:lnTo>
                  <a:pt x="212452" y="249453"/>
                </a:lnTo>
                <a:lnTo>
                  <a:pt x="235832" y="212082"/>
                </a:lnTo>
                <a:lnTo>
                  <a:pt x="249519" y="170204"/>
                </a:lnTo>
                <a:lnTo>
                  <a:pt x="253131" y="138037"/>
                </a:lnTo>
                <a:lnTo>
                  <a:pt x="243986" y="92632"/>
                </a:lnTo>
                <a:lnTo>
                  <a:pt x="226458" y="60722"/>
                </a:lnTo>
                <a:lnTo>
                  <a:pt x="195269" y="36449"/>
                </a:lnTo>
                <a:lnTo>
                  <a:pt x="161981" y="20028"/>
                </a:lnTo>
                <a:lnTo>
                  <a:pt x="110886" y="12405"/>
                </a:lnTo>
                <a:lnTo>
                  <a:pt x="61972" y="14019"/>
                </a:lnTo>
                <a:lnTo>
                  <a:pt x="34922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2663709" y="1726673"/>
            <a:ext cx="1337121" cy="1147607"/>
            <a:chOff x="2663709" y="1726673"/>
            <a:chExt cx="1337121" cy="1147607"/>
          </a:xfrm>
        </p:grpSpPr>
        <p:sp>
          <p:nvSpPr>
            <p:cNvPr id="12" name="Freeform 11"/>
            <p:cNvSpPr/>
            <p:nvPr/>
          </p:nvSpPr>
          <p:spPr>
            <a:xfrm>
              <a:off x="3223518" y="1789844"/>
              <a:ext cx="327858" cy="397793"/>
            </a:xfrm>
            <a:custGeom>
              <a:avLst/>
              <a:gdLst/>
              <a:ahLst/>
              <a:cxnLst/>
              <a:rect l="0" t="0" r="0" b="0"/>
              <a:pathLst>
                <a:path w="327858" h="397793">
                  <a:moveTo>
                    <a:pt x="103487" y="10529"/>
                  </a:moveTo>
                  <a:lnTo>
                    <a:pt x="65113" y="39837"/>
                  </a:lnTo>
                  <a:lnTo>
                    <a:pt x="29818" y="88434"/>
                  </a:lnTo>
                  <a:lnTo>
                    <a:pt x="7307" y="141211"/>
                  </a:lnTo>
                  <a:lnTo>
                    <a:pt x="0" y="203932"/>
                  </a:lnTo>
                  <a:lnTo>
                    <a:pt x="1074" y="247078"/>
                  </a:lnTo>
                  <a:lnTo>
                    <a:pt x="21991" y="310178"/>
                  </a:lnTo>
                  <a:lnTo>
                    <a:pt x="35681" y="331269"/>
                  </a:lnTo>
                  <a:lnTo>
                    <a:pt x="75970" y="370094"/>
                  </a:lnTo>
                  <a:lnTo>
                    <a:pt x="125079" y="392350"/>
                  </a:lnTo>
                  <a:lnTo>
                    <a:pt x="161877" y="397792"/>
                  </a:lnTo>
                  <a:lnTo>
                    <a:pt x="196827" y="393815"/>
                  </a:lnTo>
                  <a:lnTo>
                    <a:pt x="250699" y="367210"/>
                  </a:lnTo>
                  <a:lnTo>
                    <a:pt x="270690" y="352718"/>
                  </a:lnTo>
                  <a:lnTo>
                    <a:pt x="287374" y="334578"/>
                  </a:lnTo>
                  <a:lnTo>
                    <a:pt x="312854" y="275629"/>
                  </a:lnTo>
                  <a:lnTo>
                    <a:pt x="327857" y="226411"/>
                  </a:lnTo>
                  <a:lnTo>
                    <a:pt x="327374" y="191087"/>
                  </a:lnTo>
                  <a:lnTo>
                    <a:pt x="313500" y="128745"/>
                  </a:lnTo>
                  <a:lnTo>
                    <a:pt x="294319" y="84703"/>
                  </a:lnTo>
                  <a:lnTo>
                    <a:pt x="245138" y="35753"/>
                  </a:lnTo>
                  <a:lnTo>
                    <a:pt x="207636" y="15555"/>
                  </a:lnTo>
                  <a:lnTo>
                    <a:pt x="175680" y="5129"/>
                  </a:lnTo>
                  <a:lnTo>
                    <a:pt x="12454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201094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7278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63709" y="2200461"/>
              <a:ext cx="1337121" cy="42110"/>
            </a:xfrm>
            <a:custGeom>
              <a:avLst/>
              <a:gdLst/>
              <a:ahLst/>
              <a:cxnLst/>
              <a:rect l="0" t="0" r="0" b="0"/>
              <a:pathLst>
                <a:path w="1337121" h="42110">
                  <a:moveTo>
                    <a:pt x="0" y="31580"/>
                  </a:moveTo>
                  <a:lnTo>
                    <a:pt x="52051" y="23247"/>
                  </a:lnTo>
                  <a:lnTo>
                    <a:pt x="111538" y="15896"/>
                  </a:lnTo>
                  <a:lnTo>
                    <a:pt x="162900" y="12115"/>
                  </a:lnTo>
                  <a:lnTo>
                    <a:pt x="226327" y="9668"/>
                  </a:lnTo>
                  <a:lnTo>
                    <a:pt x="283916" y="2252"/>
                  </a:lnTo>
                  <a:lnTo>
                    <a:pt x="340352" y="440"/>
                  </a:lnTo>
                  <a:lnTo>
                    <a:pt x="403796" y="83"/>
                  </a:lnTo>
                  <a:lnTo>
                    <a:pt x="465720" y="12"/>
                  </a:lnTo>
                  <a:lnTo>
                    <a:pt x="516628" y="0"/>
                  </a:lnTo>
                  <a:lnTo>
                    <a:pt x="568756" y="3116"/>
                  </a:lnTo>
                  <a:lnTo>
                    <a:pt x="621246" y="8328"/>
                  </a:lnTo>
                  <a:lnTo>
                    <a:pt x="673843" y="9873"/>
                  </a:lnTo>
                  <a:lnTo>
                    <a:pt x="726473" y="10330"/>
                  </a:lnTo>
                  <a:lnTo>
                    <a:pt x="779111" y="10466"/>
                  </a:lnTo>
                  <a:lnTo>
                    <a:pt x="831752" y="13626"/>
                  </a:lnTo>
                  <a:lnTo>
                    <a:pt x="884394" y="18851"/>
                  </a:lnTo>
                  <a:lnTo>
                    <a:pt x="937037" y="20399"/>
                  </a:lnTo>
                  <a:lnTo>
                    <a:pt x="989679" y="20858"/>
                  </a:lnTo>
                  <a:lnTo>
                    <a:pt x="1039202" y="24114"/>
                  </a:lnTo>
                  <a:lnTo>
                    <a:pt x="1086631" y="29368"/>
                  </a:lnTo>
                  <a:lnTo>
                    <a:pt x="1149470" y="31143"/>
                  </a:lnTo>
                  <a:lnTo>
                    <a:pt x="1198332" y="37040"/>
                  </a:lnTo>
                  <a:lnTo>
                    <a:pt x="1258839" y="41107"/>
                  </a:lnTo>
                  <a:lnTo>
                    <a:pt x="1309612" y="41911"/>
                  </a:lnTo>
                  <a:lnTo>
                    <a:pt x="1337120" y="42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79647" y="2442611"/>
              <a:ext cx="20866" cy="431669"/>
            </a:xfrm>
            <a:custGeom>
              <a:avLst/>
              <a:gdLst/>
              <a:ahLst/>
              <a:cxnLst/>
              <a:rect l="0" t="0" r="0" b="0"/>
              <a:pathLst>
                <a:path w="20866" h="431669">
                  <a:moveTo>
                    <a:pt x="10529" y="0"/>
                  </a:moveTo>
                  <a:lnTo>
                    <a:pt x="10529" y="60384"/>
                  </a:lnTo>
                  <a:lnTo>
                    <a:pt x="10529" y="111868"/>
                  </a:lnTo>
                  <a:lnTo>
                    <a:pt x="16118" y="171186"/>
                  </a:lnTo>
                  <a:lnTo>
                    <a:pt x="19594" y="230616"/>
                  </a:lnTo>
                  <a:lnTo>
                    <a:pt x="20407" y="273292"/>
                  </a:lnTo>
                  <a:lnTo>
                    <a:pt x="20865" y="333659"/>
                  </a:lnTo>
                  <a:lnTo>
                    <a:pt x="18632" y="368222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5449" y="2426493"/>
              <a:ext cx="270377" cy="402754"/>
            </a:xfrm>
            <a:custGeom>
              <a:avLst/>
              <a:gdLst/>
              <a:ahLst/>
              <a:cxnLst/>
              <a:rect l="0" t="0" r="0" b="0"/>
              <a:pathLst>
                <a:path w="270377" h="402754">
                  <a:moveTo>
                    <a:pt x="220623" y="5589"/>
                  </a:moveTo>
                  <a:lnTo>
                    <a:pt x="203856" y="0"/>
                  </a:lnTo>
                  <a:lnTo>
                    <a:pt x="186265" y="376"/>
                  </a:lnTo>
                  <a:lnTo>
                    <a:pt x="135198" y="4559"/>
                  </a:lnTo>
                  <a:lnTo>
                    <a:pt x="77191" y="5386"/>
                  </a:lnTo>
                  <a:lnTo>
                    <a:pt x="48861" y="5499"/>
                  </a:lnTo>
                  <a:lnTo>
                    <a:pt x="37095" y="9039"/>
                  </a:lnTo>
                  <a:lnTo>
                    <a:pt x="17782" y="22330"/>
                  </a:lnTo>
                  <a:lnTo>
                    <a:pt x="7639" y="43056"/>
                  </a:lnTo>
                  <a:lnTo>
                    <a:pt x="1128" y="100078"/>
                  </a:lnTo>
                  <a:lnTo>
                    <a:pt x="0" y="150439"/>
                  </a:lnTo>
                  <a:lnTo>
                    <a:pt x="5255" y="191228"/>
                  </a:lnTo>
                  <a:lnTo>
                    <a:pt x="8024" y="196029"/>
                  </a:lnTo>
                  <a:lnTo>
                    <a:pt x="11040" y="195720"/>
                  </a:lnTo>
                  <a:lnTo>
                    <a:pt x="29875" y="175597"/>
                  </a:lnTo>
                  <a:lnTo>
                    <a:pt x="64531" y="157498"/>
                  </a:lnTo>
                  <a:lnTo>
                    <a:pt x="84569" y="149923"/>
                  </a:lnTo>
                  <a:lnTo>
                    <a:pt x="105172" y="148897"/>
                  </a:lnTo>
                  <a:lnTo>
                    <a:pt x="152584" y="157769"/>
                  </a:lnTo>
                  <a:lnTo>
                    <a:pt x="187595" y="178582"/>
                  </a:lnTo>
                  <a:lnTo>
                    <a:pt x="229697" y="218225"/>
                  </a:lnTo>
                  <a:lnTo>
                    <a:pt x="263513" y="277985"/>
                  </a:lnTo>
                  <a:lnTo>
                    <a:pt x="270376" y="316107"/>
                  </a:lnTo>
                  <a:lnTo>
                    <a:pt x="265742" y="340129"/>
                  </a:lnTo>
                  <a:lnTo>
                    <a:pt x="254714" y="361334"/>
                  </a:lnTo>
                  <a:lnTo>
                    <a:pt x="238114" y="378558"/>
                  </a:lnTo>
                  <a:lnTo>
                    <a:pt x="209038" y="395819"/>
                  </a:lnTo>
                  <a:lnTo>
                    <a:pt x="172607" y="402753"/>
                  </a:lnTo>
                  <a:lnTo>
                    <a:pt x="112309" y="397860"/>
                  </a:lnTo>
                  <a:lnTo>
                    <a:pt x="62696" y="3951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56793" y="1726673"/>
              <a:ext cx="222980" cy="452753"/>
            </a:xfrm>
            <a:custGeom>
              <a:avLst/>
              <a:gdLst/>
              <a:ahLst/>
              <a:cxnLst/>
              <a:rect l="0" t="0" r="0" b="0"/>
              <a:pathLst>
                <a:path w="222980" h="452753">
                  <a:moveTo>
                    <a:pt x="86108" y="0"/>
                  </a:moveTo>
                  <a:lnTo>
                    <a:pt x="77775" y="37478"/>
                  </a:lnTo>
                  <a:lnTo>
                    <a:pt x="81602" y="94491"/>
                  </a:lnTo>
                  <a:lnTo>
                    <a:pt x="86388" y="152502"/>
                  </a:lnTo>
                  <a:lnTo>
                    <a:pt x="94266" y="205209"/>
                  </a:lnTo>
                  <a:lnTo>
                    <a:pt x="95934" y="257335"/>
                  </a:lnTo>
                  <a:lnTo>
                    <a:pt x="99548" y="307874"/>
                  </a:lnTo>
                  <a:lnTo>
                    <a:pt x="105661" y="361982"/>
                  </a:lnTo>
                  <a:lnTo>
                    <a:pt x="101130" y="398152"/>
                  </a:lnTo>
                  <a:lnTo>
                    <a:pt x="97293" y="403475"/>
                  </a:lnTo>
                  <a:lnTo>
                    <a:pt x="92395" y="404684"/>
                  </a:lnTo>
                  <a:lnTo>
                    <a:pt x="86790" y="403150"/>
                  </a:lnTo>
                  <a:lnTo>
                    <a:pt x="74323" y="392088"/>
                  </a:lnTo>
                  <a:lnTo>
                    <a:pt x="62153" y="374303"/>
                  </a:lnTo>
                  <a:lnTo>
                    <a:pt x="35438" y="316851"/>
                  </a:lnTo>
                  <a:lnTo>
                    <a:pt x="10011" y="263344"/>
                  </a:lnTo>
                  <a:lnTo>
                    <a:pt x="815" y="249233"/>
                  </a:lnTo>
                  <a:lnTo>
                    <a:pt x="0" y="250383"/>
                  </a:lnTo>
                  <a:lnTo>
                    <a:pt x="7098" y="277446"/>
                  </a:lnTo>
                  <a:lnTo>
                    <a:pt x="34615" y="335205"/>
                  </a:lnTo>
                  <a:lnTo>
                    <a:pt x="61477" y="396565"/>
                  </a:lnTo>
                  <a:lnTo>
                    <a:pt x="93581" y="446673"/>
                  </a:lnTo>
                  <a:lnTo>
                    <a:pt x="101619" y="451030"/>
                  </a:lnTo>
                  <a:lnTo>
                    <a:pt x="119908" y="452752"/>
                  </a:lnTo>
                  <a:lnTo>
                    <a:pt x="128528" y="449234"/>
                  </a:lnTo>
                  <a:lnTo>
                    <a:pt x="151840" y="427514"/>
                  </a:lnTo>
                  <a:lnTo>
                    <a:pt x="194820" y="368133"/>
                  </a:lnTo>
                  <a:lnTo>
                    <a:pt x="222979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Freeform 18"/>
          <p:cNvSpPr/>
          <p:nvPr/>
        </p:nvSpPr>
        <p:spPr>
          <a:xfrm>
            <a:off x="3695808" y="543356"/>
            <a:ext cx="233726" cy="360685"/>
          </a:xfrm>
          <a:custGeom>
            <a:avLst/>
            <a:gdLst/>
            <a:ahLst/>
            <a:cxnLst/>
            <a:rect l="0" t="0" r="0" b="0"/>
            <a:pathLst>
              <a:path w="233726" h="360685">
                <a:moveTo>
                  <a:pt x="157622" y="14654"/>
                </a:moveTo>
                <a:lnTo>
                  <a:pt x="99005" y="9065"/>
                </a:lnTo>
                <a:lnTo>
                  <a:pt x="64215" y="0"/>
                </a:lnTo>
                <a:lnTo>
                  <a:pt x="54406" y="205"/>
                </a:lnTo>
                <a:lnTo>
                  <a:pt x="37269" y="6672"/>
                </a:lnTo>
                <a:lnTo>
                  <a:pt x="24973" y="20465"/>
                </a:lnTo>
                <a:lnTo>
                  <a:pt x="7547" y="63505"/>
                </a:lnTo>
                <a:lnTo>
                  <a:pt x="1245" y="117067"/>
                </a:lnTo>
                <a:lnTo>
                  <a:pt x="0" y="172707"/>
                </a:lnTo>
                <a:lnTo>
                  <a:pt x="1000" y="192525"/>
                </a:lnTo>
                <a:lnTo>
                  <a:pt x="2904" y="192896"/>
                </a:lnTo>
                <a:lnTo>
                  <a:pt x="5344" y="189634"/>
                </a:lnTo>
                <a:lnTo>
                  <a:pt x="25545" y="179454"/>
                </a:lnTo>
                <a:lnTo>
                  <a:pt x="59346" y="174618"/>
                </a:lnTo>
                <a:lnTo>
                  <a:pt x="104586" y="178774"/>
                </a:lnTo>
                <a:lnTo>
                  <a:pt x="155465" y="199064"/>
                </a:lnTo>
                <a:lnTo>
                  <a:pt x="209980" y="232495"/>
                </a:lnTo>
                <a:lnTo>
                  <a:pt x="224956" y="249513"/>
                </a:lnTo>
                <a:lnTo>
                  <a:pt x="230587" y="258964"/>
                </a:lnTo>
                <a:lnTo>
                  <a:pt x="233725" y="278824"/>
                </a:lnTo>
                <a:lnTo>
                  <a:pt x="226207" y="320169"/>
                </a:lnTo>
                <a:lnTo>
                  <a:pt x="213840" y="338002"/>
                </a:lnTo>
                <a:lnTo>
                  <a:pt x="205629" y="346033"/>
                </a:lnTo>
                <a:lnTo>
                  <a:pt x="184028" y="354956"/>
                </a:lnTo>
                <a:lnTo>
                  <a:pt x="132032" y="360684"/>
                </a:lnTo>
                <a:lnTo>
                  <a:pt x="74183" y="350456"/>
                </a:lnTo>
                <a:lnTo>
                  <a:pt x="48281" y="340708"/>
                </a:lnTo>
                <a:lnTo>
                  <a:pt x="31280" y="3305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863751" y="3032207"/>
            <a:ext cx="1263421" cy="1076980"/>
            <a:chOff x="2863751" y="3032207"/>
            <a:chExt cx="1263421" cy="1076980"/>
          </a:xfrm>
        </p:grpSpPr>
        <p:sp>
          <p:nvSpPr>
            <p:cNvPr id="20" name="Freeform 19"/>
            <p:cNvSpPr/>
            <p:nvPr/>
          </p:nvSpPr>
          <p:spPr>
            <a:xfrm>
              <a:off x="3426224" y="3063792"/>
              <a:ext cx="6067" cy="347442"/>
            </a:xfrm>
            <a:custGeom>
              <a:avLst/>
              <a:gdLst/>
              <a:ahLst/>
              <a:cxnLst/>
              <a:rect l="0" t="0" r="0" b="0"/>
              <a:pathLst>
                <a:path w="6067" h="347442">
                  <a:moveTo>
                    <a:pt x="6066" y="0"/>
                  </a:moveTo>
                  <a:lnTo>
                    <a:pt x="0" y="40858"/>
                  </a:lnTo>
                  <a:lnTo>
                    <a:pt x="4521" y="98321"/>
                  </a:lnTo>
                  <a:lnTo>
                    <a:pt x="5608" y="148456"/>
                  </a:lnTo>
                  <a:lnTo>
                    <a:pt x="5930" y="200355"/>
                  </a:lnTo>
                  <a:lnTo>
                    <a:pt x="6025" y="249658"/>
                  </a:lnTo>
                  <a:lnTo>
                    <a:pt x="6057" y="308238"/>
                  </a:lnTo>
                  <a:lnTo>
                    <a:pt x="6066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95502" y="3032207"/>
              <a:ext cx="210921" cy="368498"/>
            </a:xfrm>
            <a:custGeom>
              <a:avLst/>
              <a:gdLst/>
              <a:ahLst/>
              <a:cxnLst/>
              <a:rect l="0" t="0" r="0" b="0"/>
              <a:pathLst>
                <a:path w="210921" h="368498">
                  <a:moveTo>
                    <a:pt x="157928" y="0"/>
                  </a:moveTo>
                  <a:lnTo>
                    <a:pt x="95835" y="5589"/>
                  </a:lnTo>
                  <a:lnTo>
                    <a:pt x="63491" y="14654"/>
                  </a:lnTo>
                  <a:lnTo>
                    <a:pt x="55195" y="20298"/>
                  </a:lnTo>
                  <a:lnTo>
                    <a:pt x="42859" y="35927"/>
                  </a:lnTo>
                  <a:lnTo>
                    <a:pt x="21618" y="96252"/>
                  </a:lnTo>
                  <a:lnTo>
                    <a:pt x="16627" y="123497"/>
                  </a:lnTo>
                  <a:lnTo>
                    <a:pt x="19835" y="179115"/>
                  </a:lnTo>
                  <a:lnTo>
                    <a:pt x="20243" y="193110"/>
                  </a:lnTo>
                  <a:lnTo>
                    <a:pt x="22854" y="200099"/>
                  </a:lnTo>
                  <a:lnTo>
                    <a:pt x="26935" y="202420"/>
                  </a:lnTo>
                  <a:lnTo>
                    <a:pt x="31994" y="201627"/>
                  </a:lnTo>
                  <a:lnTo>
                    <a:pt x="78259" y="183583"/>
                  </a:lnTo>
                  <a:lnTo>
                    <a:pt x="102632" y="182198"/>
                  </a:lnTo>
                  <a:lnTo>
                    <a:pt x="137255" y="189165"/>
                  </a:lnTo>
                  <a:lnTo>
                    <a:pt x="184043" y="211888"/>
                  </a:lnTo>
                  <a:lnTo>
                    <a:pt x="192885" y="218468"/>
                  </a:lnTo>
                  <a:lnTo>
                    <a:pt x="205830" y="238256"/>
                  </a:lnTo>
                  <a:lnTo>
                    <a:pt x="210920" y="250084"/>
                  </a:lnTo>
                  <a:lnTo>
                    <a:pt x="210803" y="261479"/>
                  </a:lnTo>
                  <a:lnTo>
                    <a:pt x="201315" y="283499"/>
                  </a:lnTo>
                  <a:lnTo>
                    <a:pt x="176242" y="310037"/>
                  </a:lnTo>
                  <a:lnTo>
                    <a:pt x="126754" y="338796"/>
                  </a:lnTo>
                  <a:lnTo>
                    <a:pt x="68105" y="356955"/>
                  </a:lnTo>
                  <a:lnTo>
                    <a:pt x="33047" y="36507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042735" y="3316476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61669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63751" y="3569160"/>
              <a:ext cx="1263421" cy="73701"/>
            </a:xfrm>
            <a:custGeom>
              <a:avLst/>
              <a:gdLst/>
              <a:ahLst/>
              <a:cxnLst/>
              <a:rect l="0" t="0" r="0" b="0"/>
              <a:pathLst>
                <a:path w="1263421" h="73701">
                  <a:moveTo>
                    <a:pt x="1263420" y="21057"/>
                  </a:moveTo>
                  <a:lnTo>
                    <a:pt x="1204803" y="21057"/>
                  </a:lnTo>
                  <a:lnTo>
                    <a:pt x="1145086" y="12724"/>
                  </a:lnTo>
                  <a:lnTo>
                    <a:pt x="1090956" y="5373"/>
                  </a:lnTo>
                  <a:lnTo>
                    <a:pt x="1035204" y="1062"/>
                  </a:lnTo>
                  <a:lnTo>
                    <a:pt x="976011" y="210"/>
                  </a:lnTo>
                  <a:lnTo>
                    <a:pt x="925578" y="62"/>
                  </a:lnTo>
                  <a:lnTo>
                    <a:pt x="870470" y="19"/>
                  </a:lnTo>
                  <a:lnTo>
                    <a:pt x="809688" y="6"/>
                  </a:lnTo>
                  <a:lnTo>
                    <a:pt x="750345" y="2"/>
                  </a:lnTo>
                  <a:lnTo>
                    <a:pt x="689478" y="1"/>
                  </a:lnTo>
                  <a:lnTo>
                    <a:pt x="644516" y="1"/>
                  </a:lnTo>
                  <a:lnTo>
                    <a:pt x="601137" y="0"/>
                  </a:lnTo>
                  <a:lnTo>
                    <a:pt x="555341" y="3120"/>
                  </a:lnTo>
                  <a:lnTo>
                    <a:pt x="507691" y="7236"/>
                  </a:lnTo>
                  <a:lnTo>
                    <a:pt x="459217" y="9065"/>
                  </a:lnTo>
                  <a:lnTo>
                    <a:pt x="413497" y="12998"/>
                  </a:lnTo>
                  <a:lnTo>
                    <a:pt x="368610" y="18645"/>
                  </a:lnTo>
                  <a:lnTo>
                    <a:pt x="321364" y="25055"/>
                  </a:lnTo>
                  <a:lnTo>
                    <a:pt x="273070" y="31803"/>
                  </a:lnTo>
                  <a:lnTo>
                    <a:pt x="225480" y="38701"/>
                  </a:lnTo>
                  <a:lnTo>
                    <a:pt x="180932" y="45667"/>
                  </a:lnTo>
                  <a:lnTo>
                    <a:pt x="137736" y="52662"/>
                  </a:lnTo>
                  <a:lnTo>
                    <a:pt x="80195" y="63177"/>
                  </a:lnTo>
                  <a:lnTo>
                    <a:pt x="36630" y="7058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1737" y="3716559"/>
              <a:ext cx="308592" cy="392628"/>
            </a:xfrm>
            <a:custGeom>
              <a:avLst/>
              <a:gdLst/>
              <a:ahLst/>
              <a:cxnLst/>
              <a:rect l="0" t="0" r="0" b="0"/>
              <a:pathLst>
                <a:path w="308592" h="392628">
                  <a:moveTo>
                    <a:pt x="120107" y="0"/>
                  </a:moveTo>
                  <a:lnTo>
                    <a:pt x="96061" y="17981"/>
                  </a:lnTo>
                  <a:lnTo>
                    <a:pt x="75808" y="44322"/>
                  </a:lnTo>
                  <a:lnTo>
                    <a:pt x="41936" y="106649"/>
                  </a:lnTo>
                  <a:lnTo>
                    <a:pt x="13266" y="167018"/>
                  </a:lnTo>
                  <a:lnTo>
                    <a:pt x="0" y="217522"/>
                  </a:lnTo>
                  <a:lnTo>
                    <a:pt x="3497" y="278859"/>
                  </a:lnTo>
                  <a:lnTo>
                    <a:pt x="9647" y="314252"/>
                  </a:lnTo>
                  <a:lnTo>
                    <a:pt x="24467" y="346966"/>
                  </a:lnTo>
                  <a:lnTo>
                    <a:pt x="49266" y="373296"/>
                  </a:lnTo>
                  <a:lnTo>
                    <a:pt x="78840" y="390326"/>
                  </a:lnTo>
                  <a:lnTo>
                    <a:pt x="102547" y="392627"/>
                  </a:lnTo>
                  <a:lnTo>
                    <a:pt x="161295" y="381554"/>
                  </a:lnTo>
                  <a:lnTo>
                    <a:pt x="214742" y="359270"/>
                  </a:lnTo>
                  <a:lnTo>
                    <a:pt x="255784" y="324561"/>
                  </a:lnTo>
                  <a:lnTo>
                    <a:pt x="284514" y="283909"/>
                  </a:lnTo>
                  <a:lnTo>
                    <a:pt x="304408" y="230410"/>
                  </a:lnTo>
                  <a:lnTo>
                    <a:pt x="308591" y="174932"/>
                  </a:lnTo>
                  <a:lnTo>
                    <a:pt x="306823" y="144428"/>
                  </a:lnTo>
                  <a:lnTo>
                    <a:pt x="286624" y="96249"/>
                  </a:lnTo>
                  <a:lnTo>
                    <a:pt x="245977" y="43481"/>
                  </a:lnTo>
                  <a:lnTo>
                    <a:pt x="230252" y="26734"/>
                  </a:lnTo>
                  <a:lnTo>
                    <a:pt x="197066" y="9741"/>
                  </a:lnTo>
                  <a:lnTo>
                    <a:pt x="174198" y="7449"/>
                  </a:lnTo>
                  <a:lnTo>
                    <a:pt x="141593" y="9616"/>
                  </a:lnTo>
                  <a:lnTo>
                    <a:pt x="10957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575979" y="1897275"/>
            <a:ext cx="1894045" cy="934812"/>
            <a:chOff x="5575979" y="1897275"/>
            <a:chExt cx="1894045" cy="934812"/>
          </a:xfrm>
        </p:grpSpPr>
        <p:sp>
          <p:nvSpPr>
            <p:cNvPr id="26" name="Freeform 25"/>
            <p:cNvSpPr/>
            <p:nvPr/>
          </p:nvSpPr>
          <p:spPr>
            <a:xfrm>
              <a:off x="5940751" y="2095171"/>
              <a:ext cx="391043" cy="502364"/>
            </a:xfrm>
            <a:custGeom>
              <a:avLst/>
              <a:gdLst/>
              <a:ahLst/>
              <a:cxnLst/>
              <a:rect l="0" t="0" r="0" b="0"/>
              <a:pathLst>
                <a:path w="391043" h="502364">
                  <a:moveTo>
                    <a:pt x="165777" y="0"/>
                  </a:moveTo>
                  <a:lnTo>
                    <a:pt x="121814" y="20243"/>
                  </a:lnTo>
                  <a:lnTo>
                    <a:pt x="74984" y="83617"/>
                  </a:lnTo>
                  <a:lnTo>
                    <a:pt x="39495" y="145123"/>
                  </a:lnTo>
                  <a:lnTo>
                    <a:pt x="26594" y="170954"/>
                  </a:lnTo>
                  <a:lnTo>
                    <a:pt x="12753" y="223788"/>
                  </a:lnTo>
                  <a:lnTo>
                    <a:pt x="2414" y="278177"/>
                  </a:lnTo>
                  <a:lnTo>
                    <a:pt x="0" y="337056"/>
                  </a:lnTo>
                  <a:lnTo>
                    <a:pt x="7343" y="388557"/>
                  </a:lnTo>
                  <a:lnTo>
                    <a:pt x="36783" y="447885"/>
                  </a:lnTo>
                  <a:lnTo>
                    <a:pt x="62826" y="477287"/>
                  </a:lnTo>
                  <a:lnTo>
                    <a:pt x="92769" y="495228"/>
                  </a:lnTo>
                  <a:lnTo>
                    <a:pt x="129458" y="502363"/>
                  </a:lnTo>
                  <a:lnTo>
                    <a:pt x="169963" y="498888"/>
                  </a:lnTo>
                  <a:lnTo>
                    <a:pt x="223233" y="478828"/>
                  </a:lnTo>
                  <a:lnTo>
                    <a:pt x="277516" y="439857"/>
                  </a:lnTo>
                  <a:lnTo>
                    <a:pt x="335339" y="382296"/>
                  </a:lnTo>
                  <a:lnTo>
                    <a:pt x="366990" y="327982"/>
                  </a:lnTo>
                  <a:lnTo>
                    <a:pt x="385721" y="265261"/>
                  </a:lnTo>
                  <a:lnTo>
                    <a:pt x="391042" y="234877"/>
                  </a:lnTo>
                  <a:lnTo>
                    <a:pt x="386291" y="184886"/>
                  </a:lnTo>
                  <a:lnTo>
                    <a:pt x="369414" y="134200"/>
                  </a:lnTo>
                  <a:lnTo>
                    <a:pt x="332864" y="77678"/>
                  </a:lnTo>
                  <a:lnTo>
                    <a:pt x="312568" y="56750"/>
                  </a:lnTo>
                  <a:lnTo>
                    <a:pt x="291849" y="43549"/>
                  </a:lnTo>
                  <a:lnTo>
                    <a:pt x="243886" y="33949"/>
                  </a:lnTo>
                  <a:lnTo>
                    <a:pt x="207891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06611" y="2537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693783" y="2068048"/>
              <a:ext cx="335864" cy="529122"/>
            </a:xfrm>
            <a:custGeom>
              <a:avLst/>
              <a:gdLst/>
              <a:ahLst/>
              <a:cxnLst/>
              <a:rect l="0" t="0" r="0" b="0"/>
              <a:pathLst>
                <a:path w="335864" h="529122">
                  <a:moveTo>
                    <a:pt x="255025" y="6066"/>
                  </a:moveTo>
                  <a:lnTo>
                    <a:pt x="220233" y="0"/>
                  </a:lnTo>
                  <a:lnTo>
                    <a:pt x="158249" y="4521"/>
                  </a:lnTo>
                  <a:lnTo>
                    <a:pt x="95269" y="5760"/>
                  </a:lnTo>
                  <a:lnTo>
                    <a:pt x="35073" y="17478"/>
                  </a:lnTo>
                  <a:lnTo>
                    <a:pt x="24162" y="20693"/>
                  </a:lnTo>
                  <a:lnTo>
                    <a:pt x="15719" y="26346"/>
                  </a:lnTo>
                  <a:lnTo>
                    <a:pt x="3217" y="41985"/>
                  </a:lnTo>
                  <a:lnTo>
                    <a:pt x="0" y="66874"/>
                  </a:lnTo>
                  <a:lnTo>
                    <a:pt x="4767" y="113770"/>
                  </a:lnTo>
                  <a:lnTo>
                    <a:pt x="16859" y="170840"/>
                  </a:lnTo>
                  <a:lnTo>
                    <a:pt x="22107" y="224314"/>
                  </a:lnTo>
                  <a:lnTo>
                    <a:pt x="24186" y="257775"/>
                  </a:lnTo>
                  <a:lnTo>
                    <a:pt x="26262" y="258100"/>
                  </a:lnTo>
                  <a:lnTo>
                    <a:pt x="34030" y="250272"/>
                  </a:lnTo>
                  <a:lnTo>
                    <a:pt x="59304" y="233881"/>
                  </a:lnTo>
                  <a:lnTo>
                    <a:pt x="117106" y="213548"/>
                  </a:lnTo>
                  <a:lnTo>
                    <a:pt x="175703" y="208747"/>
                  </a:lnTo>
                  <a:lnTo>
                    <a:pt x="230431" y="217850"/>
                  </a:lnTo>
                  <a:lnTo>
                    <a:pt x="264506" y="230643"/>
                  </a:lnTo>
                  <a:lnTo>
                    <a:pt x="307460" y="261516"/>
                  </a:lnTo>
                  <a:lnTo>
                    <a:pt x="322393" y="284156"/>
                  </a:lnTo>
                  <a:lnTo>
                    <a:pt x="331760" y="310985"/>
                  </a:lnTo>
                  <a:lnTo>
                    <a:pt x="335863" y="357805"/>
                  </a:lnTo>
                  <a:lnTo>
                    <a:pt x="327362" y="416140"/>
                  </a:lnTo>
                  <a:lnTo>
                    <a:pt x="314672" y="455512"/>
                  </a:lnTo>
                  <a:lnTo>
                    <a:pt x="292975" y="489405"/>
                  </a:lnTo>
                  <a:lnTo>
                    <a:pt x="274231" y="508662"/>
                  </a:lnTo>
                  <a:lnTo>
                    <a:pt x="254202" y="521120"/>
                  </a:lnTo>
                  <a:lnTo>
                    <a:pt x="212017" y="529121"/>
                  </a:lnTo>
                  <a:lnTo>
                    <a:pt x="154936" y="523420"/>
                  </a:lnTo>
                  <a:lnTo>
                    <a:pt x="92193" y="507654"/>
                  </a:lnTo>
                  <a:lnTo>
                    <a:pt x="54984" y="5009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75979" y="1897275"/>
              <a:ext cx="1894045" cy="934812"/>
            </a:xfrm>
            <a:custGeom>
              <a:avLst/>
              <a:gdLst/>
              <a:ahLst/>
              <a:cxnLst/>
              <a:rect l="0" t="0" r="0" b="0"/>
              <a:pathLst>
                <a:path w="1894045" h="934812">
                  <a:moveTo>
                    <a:pt x="1193844" y="8383"/>
                  </a:moveTo>
                  <a:lnTo>
                    <a:pt x="1144582" y="7213"/>
                  </a:lnTo>
                  <a:lnTo>
                    <a:pt x="1094501" y="1147"/>
                  </a:lnTo>
                  <a:lnTo>
                    <a:pt x="1042617" y="0"/>
                  </a:lnTo>
                  <a:lnTo>
                    <a:pt x="990200" y="5379"/>
                  </a:lnTo>
                  <a:lnTo>
                    <a:pt x="936453" y="8662"/>
                  </a:lnTo>
                  <a:lnTo>
                    <a:pt x="876594" y="15354"/>
                  </a:lnTo>
                  <a:lnTo>
                    <a:pt x="814405" y="20197"/>
                  </a:lnTo>
                  <a:lnTo>
                    <a:pt x="772521" y="29621"/>
                  </a:lnTo>
                  <a:lnTo>
                    <a:pt x="727389" y="38489"/>
                  </a:lnTo>
                  <a:lnTo>
                    <a:pt x="681204" y="47500"/>
                  </a:lnTo>
                  <a:lnTo>
                    <a:pt x="637282" y="59303"/>
                  </a:lnTo>
                  <a:lnTo>
                    <a:pt x="594364" y="72348"/>
                  </a:lnTo>
                  <a:lnTo>
                    <a:pt x="550723" y="87114"/>
                  </a:lnTo>
                  <a:lnTo>
                    <a:pt x="504030" y="105376"/>
                  </a:lnTo>
                  <a:lnTo>
                    <a:pt x="459102" y="122070"/>
                  </a:lnTo>
                  <a:lnTo>
                    <a:pt x="415737" y="138459"/>
                  </a:lnTo>
                  <a:lnTo>
                    <a:pt x="373067" y="157441"/>
                  </a:lnTo>
                  <a:lnTo>
                    <a:pt x="309583" y="193448"/>
                  </a:lnTo>
                  <a:lnTo>
                    <a:pt x="246319" y="228163"/>
                  </a:lnTo>
                  <a:lnTo>
                    <a:pt x="188709" y="260676"/>
                  </a:lnTo>
                  <a:lnTo>
                    <a:pt x="134595" y="298126"/>
                  </a:lnTo>
                  <a:lnTo>
                    <a:pt x="80719" y="352701"/>
                  </a:lnTo>
                  <a:lnTo>
                    <a:pt x="39401" y="408542"/>
                  </a:lnTo>
                  <a:lnTo>
                    <a:pt x="13952" y="464633"/>
                  </a:lnTo>
                  <a:lnTo>
                    <a:pt x="0" y="519603"/>
                  </a:lnTo>
                  <a:lnTo>
                    <a:pt x="8939" y="581895"/>
                  </a:lnTo>
                  <a:lnTo>
                    <a:pt x="18549" y="617389"/>
                  </a:lnTo>
                  <a:lnTo>
                    <a:pt x="39984" y="650133"/>
                  </a:lnTo>
                  <a:lnTo>
                    <a:pt x="92035" y="703199"/>
                  </a:lnTo>
                  <a:lnTo>
                    <a:pt x="145232" y="745365"/>
                  </a:lnTo>
                  <a:lnTo>
                    <a:pt x="201970" y="779083"/>
                  </a:lnTo>
                  <a:lnTo>
                    <a:pt x="251218" y="802288"/>
                  </a:lnTo>
                  <a:lnTo>
                    <a:pt x="302855" y="829700"/>
                  </a:lnTo>
                  <a:lnTo>
                    <a:pt x="356369" y="851990"/>
                  </a:lnTo>
                  <a:lnTo>
                    <a:pt x="416159" y="867694"/>
                  </a:lnTo>
                  <a:lnTo>
                    <a:pt x="478328" y="885474"/>
                  </a:lnTo>
                  <a:lnTo>
                    <a:pt x="541203" y="897502"/>
                  </a:lnTo>
                  <a:lnTo>
                    <a:pt x="604286" y="902755"/>
                  </a:lnTo>
                  <a:lnTo>
                    <a:pt x="667430" y="911201"/>
                  </a:lnTo>
                  <a:lnTo>
                    <a:pt x="730594" y="921112"/>
                  </a:lnTo>
                  <a:lnTo>
                    <a:pt x="793763" y="930288"/>
                  </a:lnTo>
                  <a:lnTo>
                    <a:pt x="835876" y="932845"/>
                  </a:lnTo>
                  <a:lnTo>
                    <a:pt x="881110" y="933981"/>
                  </a:lnTo>
                  <a:lnTo>
                    <a:pt x="927340" y="934486"/>
                  </a:lnTo>
                  <a:lnTo>
                    <a:pt x="971283" y="934711"/>
                  </a:lnTo>
                  <a:lnTo>
                    <a:pt x="1014210" y="934811"/>
                  </a:lnTo>
                  <a:lnTo>
                    <a:pt x="1056685" y="933685"/>
                  </a:lnTo>
                  <a:lnTo>
                    <a:pt x="1120060" y="927644"/>
                  </a:lnTo>
                  <a:lnTo>
                    <a:pt x="1162221" y="925821"/>
                  </a:lnTo>
                  <a:lnTo>
                    <a:pt x="1207476" y="921891"/>
                  </a:lnTo>
                  <a:lnTo>
                    <a:pt x="1253715" y="916245"/>
                  </a:lnTo>
                  <a:lnTo>
                    <a:pt x="1297663" y="909836"/>
                  </a:lnTo>
                  <a:lnTo>
                    <a:pt x="1340591" y="903088"/>
                  </a:lnTo>
                  <a:lnTo>
                    <a:pt x="1401102" y="892712"/>
                  </a:lnTo>
                  <a:lnTo>
                    <a:pt x="1456076" y="879109"/>
                  </a:lnTo>
                  <a:lnTo>
                    <a:pt x="1512528" y="860261"/>
                  </a:lnTo>
                  <a:lnTo>
                    <a:pt x="1567470" y="839858"/>
                  </a:lnTo>
                  <a:lnTo>
                    <a:pt x="1616504" y="818995"/>
                  </a:lnTo>
                  <a:lnTo>
                    <a:pt x="1679885" y="790985"/>
                  </a:lnTo>
                  <a:lnTo>
                    <a:pt x="1740168" y="744451"/>
                  </a:lnTo>
                  <a:lnTo>
                    <a:pt x="1793816" y="692613"/>
                  </a:lnTo>
                  <a:lnTo>
                    <a:pt x="1841002" y="640076"/>
                  </a:lnTo>
                  <a:lnTo>
                    <a:pt x="1869587" y="579115"/>
                  </a:lnTo>
                  <a:lnTo>
                    <a:pt x="1880220" y="555669"/>
                  </a:lnTo>
                  <a:lnTo>
                    <a:pt x="1890165" y="502490"/>
                  </a:lnTo>
                  <a:lnTo>
                    <a:pt x="1894044" y="471311"/>
                  </a:lnTo>
                  <a:lnTo>
                    <a:pt x="1888482" y="411229"/>
                  </a:lnTo>
                  <a:lnTo>
                    <a:pt x="1873705" y="362231"/>
                  </a:lnTo>
                  <a:lnTo>
                    <a:pt x="1859059" y="319247"/>
                  </a:lnTo>
                  <a:lnTo>
                    <a:pt x="1819481" y="256207"/>
                  </a:lnTo>
                  <a:lnTo>
                    <a:pt x="1781071" y="209544"/>
                  </a:lnTo>
                  <a:lnTo>
                    <a:pt x="1729637" y="166531"/>
                  </a:lnTo>
                  <a:lnTo>
                    <a:pt x="1674417" y="124240"/>
                  </a:lnTo>
                  <a:lnTo>
                    <a:pt x="1626875" y="98213"/>
                  </a:lnTo>
                  <a:lnTo>
                    <a:pt x="1575744" y="75683"/>
                  </a:lnTo>
                  <a:lnTo>
                    <a:pt x="1523549" y="54190"/>
                  </a:lnTo>
                  <a:lnTo>
                    <a:pt x="1465450" y="33003"/>
                  </a:lnTo>
                  <a:lnTo>
                    <a:pt x="1403782" y="17497"/>
                  </a:lnTo>
                  <a:lnTo>
                    <a:pt x="1341056" y="11083"/>
                  </a:lnTo>
                  <a:lnTo>
                    <a:pt x="1278017" y="9183"/>
                  </a:lnTo>
                  <a:lnTo>
                    <a:pt x="1232814" y="8738"/>
                  </a:lnTo>
                  <a:lnTo>
                    <a:pt x="1185428" y="9710"/>
                  </a:lnTo>
                  <a:lnTo>
                    <a:pt x="1137071" y="14042"/>
                  </a:lnTo>
                  <a:lnTo>
                    <a:pt x="1085164" y="19867"/>
                  </a:lnTo>
                  <a:lnTo>
                    <a:pt x="1032068" y="27525"/>
                  </a:lnTo>
                  <a:lnTo>
                    <a:pt x="981174" y="38727"/>
                  </a:lnTo>
                  <a:lnTo>
                    <a:pt x="934378" y="48385"/>
                  </a:lnTo>
                  <a:lnTo>
                    <a:pt x="874810" y="57280"/>
                  </a:lnTo>
                  <a:lnTo>
                    <a:pt x="825347" y="61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844157" y="294797"/>
            <a:ext cx="2069646" cy="440974"/>
            <a:chOff x="2844157" y="294797"/>
            <a:chExt cx="2069646" cy="440974"/>
          </a:xfrm>
        </p:grpSpPr>
        <p:sp>
          <p:nvSpPr>
            <p:cNvPr id="2" name="Freeform 1"/>
            <p:cNvSpPr/>
            <p:nvPr/>
          </p:nvSpPr>
          <p:spPr>
            <a:xfrm>
              <a:off x="2844157" y="347440"/>
              <a:ext cx="19595" cy="368498"/>
            </a:xfrm>
            <a:custGeom>
              <a:avLst/>
              <a:gdLst/>
              <a:ahLst/>
              <a:cxnLst/>
              <a:rect l="0" t="0" r="0" b="0"/>
              <a:pathLst>
                <a:path w="19595" h="368498">
                  <a:moveTo>
                    <a:pt x="9065" y="0"/>
                  </a:moveTo>
                  <a:lnTo>
                    <a:pt x="5946" y="42692"/>
                  </a:lnTo>
                  <a:lnTo>
                    <a:pt x="0" y="95520"/>
                  </a:lnTo>
                  <a:lnTo>
                    <a:pt x="4560" y="145156"/>
                  </a:lnTo>
                  <a:lnTo>
                    <a:pt x="13320" y="196907"/>
                  </a:lnTo>
                  <a:lnTo>
                    <a:pt x="18354" y="258390"/>
                  </a:lnTo>
                  <a:lnTo>
                    <a:pt x="19349" y="315596"/>
                  </a:lnTo>
                  <a:lnTo>
                    <a:pt x="19594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5378" y="69488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36492" y="347440"/>
              <a:ext cx="250962" cy="340600"/>
            </a:xfrm>
            <a:custGeom>
              <a:avLst/>
              <a:gdLst/>
              <a:ahLst/>
              <a:cxnLst/>
              <a:rect l="0" t="0" r="0" b="0"/>
              <a:pathLst>
                <a:path w="250962" h="340600">
                  <a:moveTo>
                    <a:pt x="158969" y="0"/>
                  </a:moveTo>
                  <a:lnTo>
                    <a:pt x="121491" y="8333"/>
                  </a:lnTo>
                  <a:lnTo>
                    <a:pt x="70067" y="10095"/>
                  </a:lnTo>
                  <a:lnTo>
                    <a:pt x="28772" y="10400"/>
                  </a:lnTo>
                  <a:lnTo>
                    <a:pt x="18359" y="13952"/>
                  </a:lnTo>
                  <a:lnTo>
                    <a:pt x="3669" y="27258"/>
                  </a:lnTo>
                  <a:lnTo>
                    <a:pt x="453" y="35719"/>
                  </a:lnTo>
                  <a:lnTo>
                    <a:pt x="0" y="54480"/>
                  </a:lnTo>
                  <a:lnTo>
                    <a:pt x="9237" y="108646"/>
                  </a:lnTo>
                  <a:lnTo>
                    <a:pt x="16698" y="156512"/>
                  </a:lnTo>
                  <a:lnTo>
                    <a:pt x="22008" y="161663"/>
                  </a:lnTo>
                  <a:lnTo>
                    <a:pt x="29057" y="162757"/>
                  </a:lnTo>
                  <a:lnTo>
                    <a:pt x="89000" y="150018"/>
                  </a:lnTo>
                  <a:lnTo>
                    <a:pt x="128489" y="151295"/>
                  </a:lnTo>
                  <a:lnTo>
                    <a:pt x="178164" y="162206"/>
                  </a:lnTo>
                  <a:lnTo>
                    <a:pt x="205471" y="177783"/>
                  </a:lnTo>
                  <a:lnTo>
                    <a:pt x="228379" y="202805"/>
                  </a:lnTo>
                  <a:lnTo>
                    <a:pt x="244396" y="232446"/>
                  </a:lnTo>
                  <a:lnTo>
                    <a:pt x="250961" y="269044"/>
                  </a:lnTo>
                  <a:lnTo>
                    <a:pt x="246258" y="292710"/>
                  </a:lnTo>
                  <a:lnTo>
                    <a:pt x="241728" y="303935"/>
                  </a:lnTo>
                  <a:lnTo>
                    <a:pt x="227336" y="319526"/>
                  </a:lnTo>
                  <a:lnTo>
                    <a:pt x="189501" y="339067"/>
                  </a:lnTo>
                  <a:lnTo>
                    <a:pt x="165910" y="340599"/>
                  </a:lnTo>
                  <a:lnTo>
                    <a:pt x="112637" y="332051"/>
                  </a:lnTo>
                  <a:lnTo>
                    <a:pt x="5368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63958" y="50536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77411" y="0"/>
                  </a:lnTo>
                  <a:lnTo>
                    <a:pt x="15914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885015" y="389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37658" y="642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32455" y="294797"/>
              <a:ext cx="272928" cy="424354"/>
            </a:xfrm>
            <a:custGeom>
              <a:avLst/>
              <a:gdLst/>
              <a:ahLst/>
              <a:cxnLst/>
              <a:rect l="0" t="0" r="0" b="0"/>
              <a:pathLst>
                <a:path w="272928" h="424354">
                  <a:moveTo>
                    <a:pt x="73700" y="0"/>
                  </a:moveTo>
                  <a:lnTo>
                    <a:pt x="48506" y="53875"/>
                  </a:lnTo>
                  <a:lnTo>
                    <a:pt x="28456" y="105448"/>
                  </a:lnTo>
                  <a:lnTo>
                    <a:pt x="25990" y="107733"/>
                  </a:lnTo>
                  <a:lnTo>
                    <a:pt x="24346" y="104578"/>
                  </a:lnTo>
                  <a:lnTo>
                    <a:pt x="23250" y="97795"/>
                  </a:lnTo>
                  <a:lnTo>
                    <a:pt x="28271" y="80899"/>
                  </a:lnTo>
                  <a:lnTo>
                    <a:pt x="44252" y="54776"/>
                  </a:lnTo>
                  <a:lnTo>
                    <a:pt x="50558" y="47046"/>
                  </a:lnTo>
                  <a:lnTo>
                    <a:pt x="70044" y="38457"/>
                  </a:lnTo>
                  <a:lnTo>
                    <a:pt x="94302" y="35810"/>
                  </a:lnTo>
                  <a:lnTo>
                    <a:pt x="120681" y="38532"/>
                  </a:lnTo>
                  <a:lnTo>
                    <a:pt x="141764" y="46762"/>
                  </a:lnTo>
                  <a:lnTo>
                    <a:pt x="158933" y="59388"/>
                  </a:lnTo>
                  <a:lnTo>
                    <a:pt x="174362" y="76698"/>
                  </a:lnTo>
                  <a:lnTo>
                    <a:pt x="182780" y="99209"/>
                  </a:lnTo>
                  <a:lnTo>
                    <a:pt x="185351" y="124812"/>
                  </a:lnTo>
                  <a:lnTo>
                    <a:pt x="182594" y="151788"/>
                  </a:lnTo>
                  <a:lnTo>
                    <a:pt x="174350" y="173137"/>
                  </a:lnTo>
                  <a:lnTo>
                    <a:pt x="149994" y="205906"/>
                  </a:lnTo>
                  <a:lnTo>
                    <a:pt x="130225" y="214346"/>
                  </a:lnTo>
                  <a:lnTo>
                    <a:pt x="118402" y="216597"/>
                  </a:lnTo>
                  <a:lnTo>
                    <a:pt x="112860" y="215758"/>
                  </a:lnTo>
                  <a:lnTo>
                    <a:pt x="111505" y="212859"/>
                  </a:lnTo>
                  <a:lnTo>
                    <a:pt x="112941" y="208587"/>
                  </a:lnTo>
                  <a:lnTo>
                    <a:pt x="118578" y="205738"/>
                  </a:lnTo>
                  <a:lnTo>
                    <a:pt x="137320" y="202574"/>
                  </a:lnTo>
                  <a:lnTo>
                    <a:pt x="179074" y="208947"/>
                  </a:lnTo>
                  <a:lnTo>
                    <a:pt x="209427" y="219318"/>
                  </a:lnTo>
                  <a:lnTo>
                    <a:pt x="248562" y="249865"/>
                  </a:lnTo>
                  <a:lnTo>
                    <a:pt x="264461" y="276025"/>
                  </a:lnTo>
                  <a:lnTo>
                    <a:pt x="271908" y="324712"/>
                  </a:lnTo>
                  <a:lnTo>
                    <a:pt x="272927" y="351767"/>
                  </a:lnTo>
                  <a:lnTo>
                    <a:pt x="267140" y="373150"/>
                  </a:lnTo>
                  <a:lnTo>
                    <a:pt x="244362" y="405942"/>
                  </a:lnTo>
                  <a:lnTo>
                    <a:pt x="218633" y="422226"/>
                  </a:lnTo>
                  <a:lnTo>
                    <a:pt x="198946" y="424353"/>
                  </a:lnTo>
                  <a:lnTo>
                    <a:pt x="136775" y="409970"/>
                  </a:lnTo>
                  <a:lnTo>
                    <a:pt x="73692" y="389498"/>
                  </a:lnTo>
                  <a:lnTo>
                    <a:pt x="16768" y="37161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84029" y="388469"/>
              <a:ext cx="329774" cy="347302"/>
            </a:xfrm>
            <a:custGeom>
              <a:avLst/>
              <a:gdLst/>
              <a:ahLst/>
              <a:cxnLst/>
              <a:rect l="0" t="0" r="0" b="0"/>
              <a:pathLst>
                <a:path w="329774" h="347302">
                  <a:moveTo>
                    <a:pt x="164323" y="11613"/>
                  </a:moveTo>
                  <a:lnTo>
                    <a:pt x="147555" y="6024"/>
                  </a:lnTo>
                  <a:lnTo>
                    <a:pt x="114771" y="8138"/>
                  </a:lnTo>
                  <a:lnTo>
                    <a:pt x="71347" y="20502"/>
                  </a:lnTo>
                  <a:lnTo>
                    <a:pt x="31659" y="50926"/>
                  </a:lnTo>
                  <a:lnTo>
                    <a:pt x="15701" y="77074"/>
                  </a:lnTo>
                  <a:lnTo>
                    <a:pt x="998" y="126926"/>
                  </a:lnTo>
                  <a:lnTo>
                    <a:pt x="0" y="188766"/>
                  </a:lnTo>
                  <a:lnTo>
                    <a:pt x="10721" y="240799"/>
                  </a:lnTo>
                  <a:lnTo>
                    <a:pt x="32510" y="283702"/>
                  </a:lnTo>
                  <a:lnTo>
                    <a:pt x="45688" y="300608"/>
                  </a:lnTo>
                  <a:lnTo>
                    <a:pt x="88853" y="329355"/>
                  </a:lnTo>
                  <a:lnTo>
                    <a:pt x="122854" y="342325"/>
                  </a:lnTo>
                  <a:lnTo>
                    <a:pt x="175672" y="347301"/>
                  </a:lnTo>
                  <a:lnTo>
                    <a:pt x="202122" y="345641"/>
                  </a:lnTo>
                  <a:lnTo>
                    <a:pt x="247699" y="325512"/>
                  </a:lnTo>
                  <a:lnTo>
                    <a:pt x="284907" y="299006"/>
                  </a:lnTo>
                  <a:lnTo>
                    <a:pt x="307546" y="267042"/>
                  </a:lnTo>
                  <a:lnTo>
                    <a:pt x="323483" y="227936"/>
                  </a:lnTo>
                  <a:lnTo>
                    <a:pt x="329773" y="166734"/>
                  </a:lnTo>
                  <a:lnTo>
                    <a:pt x="317883" y="107387"/>
                  </a:lnTo>
                  <a:lnTo>
                    <a:pt x="288892" y="65627"/>
                  </a:lnTo>
                  <a:lnTo>
                    <a:pt x="246700" y="26294"/>
                  </a:lnTo>
                  <a:lnTo>
                    <a:pt x="210828" y="4785"/>
                  </a:lnTo>
                  <a:lnTo>
                    <a:pt x="187332" y="0"/>
                  </a:lnTo>
                  <a:lnTo>
                    <a:pt x="154373" y="763"/>
                  </a:lnTo>
                  <a:lnTo>
                    <a:pt x="122209" y="1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29236" y="1393171"/>
            <a:ext cx="971013" cy="333503"/>
            <a:chOff x="229236" y="1393171"/>
            <a:chExt cx="971013" cy="333503"/>
          </a:xfrm>
        </p:grpSpPr>
        <p:sp>
          <p:nvSpPr>
            <p:cNvPr id="11" name="Freeform 10"/>
            <p:cNvSpPr/>
            <p:nvPr/>
          </p:nvSpPr>
          <p:spPr>
            <a:xfrm>
              <a:off x="229236" y="1393171"/>
              <a:ext cx="268027" cy="326245"/>
            </a:xfrm>
            <a:custGeom>
              <a:avLst/>
              <a:gdLst/>
              <a:ahLst/>
              <a:cxnLst/>
              <a:rect l="0" t="0" r="0" b="0"/>
              <a:pathLst>
                <a:path w="268027" h="326245">
                  <a:moveTo>
                    <a:pt x="170846" y="28176"/>
                  </a:moveTo>
                  <a:lnTo>
                    <a:pt x="115802" y="4152"/>
                  </a:lnTo>
                  <a:lnTo>
                    <a:pt x="79018" y="0"/>
                  </a:lnTo>
                  <a:lnTo>
                    <a:pt x="45372" y="6829"/>
                  </a:lnTo>
                  <a:lnTo>
                    <a:pt x="23833" y="17129"/>
                  </a:lnTo>
                  <a:lnTo>
                    <a:pt x="8801" y="32625"/>
                  </a:lnTo>
                  <a:lnTo>
                    <a:pt x="3155" y="41670"/>
                  </a:lnTo>
                  <a:lnTo>
                    <a:pt x="0" y="64199"/>
                  </a:lnTo>
                  <a:lnTo>
                    <a:pt x="3668" y="88640"/>
                  </a:lnTo>
                  <a:lnTo>
                    <a:pt x="13097" y="111201"/>
                  </a:lnTo>
                  <a:lnTo>
                    <a:pt x="28206" y="126687"/>
                  </a:lnTo>
                  <a:lnTo>
                    <a:pt x="37148" y="132454"/>
                  </a:lnTo>
                  <a:lnTo>
                    <a:pt x="72091" y="140572"/>
                  </a:lnTo>
                  <a:lnTo>
                    <a:pt x="131325" y="135206"/>
                  </a:lnTo>
                  <a:lnTo>
                    <a:pt x="168495" y="137097"/>
                  </a:lnTo>
                  <a:lnTo>
                    <a:pt x="223179" y="152657"/>
                  </a:lnTo>
                  <a:lnTo>
                    <a:pt x="244408" y="163829"/>
                  </a:lnTo>
                  <a:lnTo>
                    <a:pt x="259303" y="179713"/>
                  </a:lnTo>
                  <a:lnTo>
                    <a:pt x="264912" y="188862"/>
                  </a:lnTo>
                  <a:lnTo>
                    <a:pt x="268026" y="211506"/>
                  </a:lnTo>
                  <a:lnTo>
                    <a:pt x="260492" y="258581"/>
                  </a:lnTo>
                  <a:lnTo>
                    <a:pt x="245501" y="285437"/>
                  </a:lnTo>
                  <a:lnTo>
                    <a:pt x="226242" y="308212"/>
                  </a:lnTo>
                  <a:lnTo>
                    <a:pt x="194539" y="324189"/>
                  </a:lnTo>
                  <a:lnTo>
                    <a:pt x="172018" y="326244"/>
                  </a:lnTo>
                  <a:lnTo>
                    <a:pt x="128964" y="318030"/>
                  </a:lnTo>
                  <a:lnTo>
                    <a:pt x="102805" y="302921"/>
                  </a:lnTo>
                  <a:lnTo>
                    <a:pt x="76090" y="2808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8010" y="158980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0723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9067" y="1505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3295" y="1574026"/>
              <a:ext cx="147400" cy="123478"/>
            </a:xfrm>
            <a:custGeom>
              <a:avLst/>
              <a:gdLst/>
              <a:ahLst/>
              <a:cxnLst/>
              <a:rect l="0" t="0" r="0" b="0"/>
              <a:pathLst>
                <a:path w="147400" h="123478">
                  <a:moveTo>
                    <a:pt x="0" y="36834"/>
                  </a:moveTo>
                  <a:lnTo>
                    <a:pt x="3119" y="79525"/>
                  </a:lnTo>
                  <a:lnTo>
                    <a:pt x="15618" y="123477"/>
                  </a:lnTo>
                  <a:lnTo>
                    <a:pt x="11129" y="69060"/>
                  </a:lnTo>
                  <a:lnTo>
                    <a:pt x="13046" y="31304"/>
                  </a:lnTo>
                  <a:lnTo>
                    <a:pt x="21786" y="12539"/>
                  </a:lnTo>
                  <a:lnTo>
                    <a:pt x="29732" y="6600"/>
                  </a:lnTo>
                  <a:lnTo>
                    <a:pt x="51039" y="0"/>
                  </a:lnTo>
                  <a:lnTo>
                    <a:pt x="60932" y="579"/>
                  </a:lnTo>
                  <a:lnTo>
                    <a:pt x="78163" y="7463"/>
                  </a:lnTo>
                  <a:lnTo>
                    <a:pt x="93621" y="24560"/>
                  </a:lnTo>
                  <a:lnTo>
                    <a:pt x="128532" y="78718"/>
                  </a:lnTo>
                  <a:lnTo>
                    <a:pt x="147399" y="121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66691" y="1531022"/>
              <a:ext cx="133517" cy="169790"/>
            </a:xfrm>
            <a:custGeom>
              <a:avLst/>
              <a:gdLst/>
              <a:ahLst/>
              <a:cxnLst/>
              <a:rect l="0" t="0" r="0" b="0"/>
              <a:pathLst>
                <a:path w="133517" h="169790">
                  <a:moveTo>
                    <a:pt x="101930" y="27195"/>
                  </a:moveTo>
                  <a:lnTo>
                    <a:pt x="90752" y="10428"/>
                  </a:lnTo>
                  <a:lnTo>
                    <a:pt x="82780" y="5488"/>
                  </a:lnTo>
                  <a:lnTo>
                    <a:pt x="61444" y="0"/>
                  </a:lnTo>
                  <a:lnTo>
                    <a:pt x="39483" y="3800"/>
                  </a:lnTo>
                  <a:lnTo>
                    <a:pt x="28713" y="8089"/>
                  </a:lnTo>
                  <a:lnTo>
                    <a:pt x="13627" y="22213"/>
                  </a:lnTo>
                  <a:lnTo>
                    <a:pt x="7967" y="30893"/>
                  </a:lnTo>
                  <a:lnTo>
                    <a:pt x="0" y="65466"/>
                  </a:lnTo>
                  <a:lnTo>
                    <a:pt x="5713" y="110664"/>
                  </a:lnTo>
                  <a:lnTo>
                    <a:pt x="15970" y="141614"/>
                  </a:lnTo>
                  <a:lnTo>
                    <a:pt x="27071" y="158377"/>
                  </a:lnTo>
                  <a:lnTo>
                    <a:pt x="35646" y="163782"/>
                  </a:lnTo>
                  <a:lnTo>
                    <a:pt x="57653" y="169789"/>
                  </a:lnTo>
                  <a:lnTo>
                    <a:pt x="90761" y="167581"/>
                  </a:lnTo>
                  <a:lnTo>
                    <a:pt x="109054" y="159389"/>
                  </a:lnTo>
                  <a:lnTo>
                    <a:pt x="122644" y="149119"/>
                  </a:lnTo>
                  <a:lnTo>
                    <a:pt x="133516" y="1324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42321" y="1510164"/>
              <a:ext cx="157928" cy="195453"/>
            </a:xfrm>
            <a:custGeom>
              <a:avLst/>
              <a:gdLst/>
              <a:ahLst/>
              <a:cxnLst/>
              <a:rect l="0" t="0" r="0" b="0"/>
              <a:pathLst>
                <a:path w="157928" h="195453">
                  <a:moveTo>
                    <a:pt x="0" y="142810"/>
                  </a:moveTo>
                  <a:lnTo>
                    <a:pt x="17981" y="127169"/>
                  </a:lnTo>
                  <a:lnTo>
                    <a:pt x="58563" y="102377"/>
                  </a:lnTo>
                  <a:lnTo>
                    <a:pt x="101679" y="61931"/>
                  </a:lnTo>
                  <a:lnTo>
                    <a:pt x="117215" y="35397"/>
                  </a:lnTo>
                  <a:lnTo>
                    <a:pt x="117917" y="26748"/>
                  </a:lnTo>
                  <a:lnTo>
                    <a:pt x="112459" y="10898"/>
                  </a:lnTo>
                  <a:lnTo>
                    <a:pt x="105388" y="5736"/>
                  </a:lnTo>
                  <a:lnTo>
                    <a:pt x="85054" y="0"/>
                  </a:lnTo>
                  <a:lnTo>
                    <a:pt x="52887" y="2359"/>
                  </a:lnTo>
                  <a:lnTo>
                    <a:pt x="44617" y="8232"/>
                  </a:lnTo>
                  <a:lnTo>
                    <a:pt x="13212" y="58653"/>
                  </a:lnTo>
                  <a:lnTo>
                    <a:pt x="8991" y="79670"/>
                  </a:lnTo>
                  <a:lnTo>
                    <a:pt x="15814" y="121759"/>
                  </a:lnTo>
                  <a:lnTo>
                    <a:pt x="30682" y="153340"/>
                  </a:lnTo>
                  <a:lnTo>
                    <a:pt x="55494" y="179335"/>
                  </a:lnTo>
                  <a:lnTo>
                    <a:pt x="78086" y="188289"/>
                  </a:lnTo>
                  <a:lnTo>
                    <a:pt x="139788" y="194509"/>
                  </a:lnTo>
                  <a:lnTo>
                    <a:pt x="157927" y="1954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651449" y="1358176"/>
            <a:ext cx="1430498" cy="371573"/>
            <a:chOff x="1651449" y="1358176"/>
            <a:chExt cx="1430498" cy="371573"/>
          </a:xfrm>
        </p:grpSpPr>
        <p:sp>
          <p:nvSpPr>
            <p:cNvPr id="18" name="Freeform 17"/>
            <p:cNvSpPr/>
            <p:nvPr/>
          </p:nvSpPr>
          <p:spPr>
            <a:xfrm>
              <a:off x="1651449" y="1368704"/>
              <a:ext cx="215410" cy="332853"/>
            </a:xfrm>
            <a:custGeom>
              <a:avLst/>
              <a:gdLst/>
              <a:ahLst/>
              <a:cxnLst/>
              <a:rect l="0" t="0" r="0" b="0"/>
              <a:pathLst>
                <a:path w="215410" h="332853">
                  <a:moveTo>
                    <a:pt x="43639" y="0"/>
                  </a:moveTo>
                  <a:lnTo>
                    <a:pt x="34063" y="24047"/>
                  </a:lnTo>
                  <a:lnTo>
                    <a:pt x="4235" y="59593"/>
                  </a:lnTo>
                  <a:lnTo>
                    <a:pt x="992" y="60786"/>
                  </a:lnTo>
                  <a:lnTo>
                    <a:pt x="0" y="58071"/>
                  </a:lnTo>
                  <a:lnTo>
                    <a:pt x="508" y="52752"/>
                  </a:lnTo>
                  <a:lnTo>
                    <a:pt x="7312" y="40603"/>
                  </a:lnTo>
                  <a:lnTo>
                    <a:pt x="12402" y="34088"/>
                  </a:lnTo>
                  <a:lnTo>
                    <a:pt x="36333" y="19329"/>
                  </a:lnTo>
                  <a:lnTo>
                    <a:pt x="55600" y="17560"/>
                  </a:lnTo>
                  <a:lnTo>
                    <a:pt x="75861" y="21842"/>
                  </a:lnTo>
                  <a:lnTo>
                    <a:pt x="96564" y="31545"/>
                  </a:lnTo>
                  <a:lnTo>
                    <a:pt x="111225" y="46775"/>
                  </a:lnTo>
                  <a:lnTo>
                    <a:pt x="116772" y="55750"/>
                  </a:lnTo>
                  <a:lnTo>
                    <a:pt x="119816" y="75081"/>
                  </a:lnTo>
                  <a:lnTo>
                    <a:pt x="106103" y="136992"/>
                  </a:lnTo>
                  <a:lnTo>
                    <a:pt x="102829" y="147480"/>
                  </a:lnTo>
                  <a:lnTo>
                    <a:pt x="102986" y="152132"/>
                  </a:lnTo>
                  <a:lnTo>
                    <a:pt x="105430" y="152894"/>
                  </a:lnTo>
                  <a:lnTo>
                    <a:pt x="109400" y="151063"/>
                  </a:lnTo>
                  <a:lnTo>
                    <a:pt x="114385" y="152181"/>
                  </a:lnTo>
                  <a:lnTo>
                    <a:pt x="175695" y="187928"/>
                  </a:lnTo>
                  <a:lnTo>
                    <a:pt x="197670" y="213220"/>
                  </a:lnTo>
                  <a:lnTo>
                    <a:pt x="213410" y="242941"/>
                  </a:lnTo>
                  <a:lnTo>
                    <a:pt x="215409" y="263562"/>
                  </a:lnTo>
                  <a:lnTo>
                    <a:pt x="211228" y="283255"/>
                  </a:lnTo>
                  <a:lnTo>
                    <a:pt x="201571" y="299806"/>
                  </a:lnTo>
                  <a:lnTo>
                    <a:pt x="177391" y="322278"/>
                  </a:lnTo>
                  <a:lnTo>
                    <a:pt x="154947" y="330408"/>
                  </a:lnTo>
                  <a:lnTo>
                    <a:pt x="130543" y="332852"/>
                  </a:lnTo>
                  <a:lnTo>
                    <a:pt x="107999" y="330038"/>
                  </a:lnTo>
                  <a:lnTo>
                    <a:pt x="86281" y="318649"/>
                  </a:lnTo>
                  <a:lnTo>
                    <a:pt x="57443" y="292507"/>
                  </a:lnTo>
                  <a:lnTo>
                    <a:pt x="37200" y="271892"/>
                  </a:lnTo>
                  <a:lnTo>
                    <a:pt x="2258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39555" y="1437840"/>
              <a:ext cx="256860" cy="252863"/>
            </a:xfrm>
            <a:custGeom>
              <a:avLst/>
              <a:gdLst/>
              <a:ahLst/>
              <a:cxnLst/>
              <a:rect l="0" t="0" r="0" b="0"/>
              <a:pathLst>
                <a:path w="256860" h="252863">
                  <a:moveTo>
                    <a:pt x="134559" y="15092"/>
                  </a:moveTo>
                  <a:lnTo>
                    <a:pt x="90596" y="438"/>
                  </a:lnTo>
                  <a:lnTo>
                    <a:pt x="70566" y="0"/>
                  </a:lnTo>
                  <a:lnTo>
                    <a:pt x="51135" y="4875"/>
                  </a:lnTo>
                  <a:lnTo>
                    <a:pt x="34701" y="14841"/>
                  </a:lnTo>
                  <a:lnTo>
                    <a:pt x="22717" y="30188"/>
                  </a:lnTo>
                  <a:lnTo>
                    <a:pt x="5492" y="68637"/>
                  </a:lnTo>
                  <a:lnTo>
                    <a:pt x="0" y="105177"/>
                  </a:lnTo>
                  <a:lnTo>
                    <a:pt x="9551" y="145639"/>
                  </a:lnTo>
                  <a:lnTo>
                    <a:pt x="40440" y="203772"/>
                  </a:lnTo>
                  <a:lnTo>
                    <a:pt x="55293" y="224122"/>
                  </a:lnTo>
                  <a:lnTo>
                    <a:pt x="73593" y="240966"/>
                  </a:lnTo>
                  <a:lnTo>
                    <a:pt x="96544" y="250011"/>
                  </a:lnTo>
                  <a:lnTo>
                    <a:pt x="121173" y="252862"/>
                  </a:lnTo>
                  <a:lnTo>
                    <a:pt x="143817" y="250229"/>
                  </a:lnTo>
                  <a:lnTo>
                    <a:pt x="162460" y="242040"/>
                  </a:lnTo>
                  <a:lnTo>
                    <a:pt x="224127" y="197312"/>
                  </a:lnTo>
                  <a:lnTo>
                    <a:pt x="246365" y="170859"/>
                  </a:lnTo>
                  <a:lnTo>
                    <a:pt x="254440" y="147883"/>
                  </a:lnTo>
                  <a:lnTo>
                    <a:pt x="256859" y="123243"/>
                  </a:lnTo>
                  <a:lnTo>
                    <a:pt x="254035" y="100594"/>
                  </a:lnTo>
                  <a:lnTo>
                    <a:pt x="240279" y="68112"/>
                  </a:lnTo>
                  <a:lnTo>
                    <a:pt x="221385" y="41850"/>
                  </a:lnTo>
                  <a:lnTo>
                    <a:pt x="195380" y="19251"/>
                  </a:lnTo>
                  <a:lnTo>
                    <a:pt x="172509" y="11091"/>
                  </a:lnTo>
                  <a:lnTo>
                    <a:pt x="124030" y="45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432082" y="1452932"/>
              <a:ext cx="171052" cy="210571"/>
            </a:xfrm>
            <a:custGeom>
              <a:avLst/>
              <a:gdLst/>
              <a:ahLst/>
              <a:cxnLst/>
              <a:rect l="0" t="0" r="0" b="0"/>
              <a:pathLst>
                <a:path w="171052" h="210571">
                  <a:moveTo>
                    <a:pt x="10529" y="0"/>
                  </a:moveTo>
                  <a:lnTo>
                    <a:pt x="29680" y="16811"/>
                  </a:lnTo>
                  <a:lnTo>
                    <a:pt x="83746" y="43909"/>
                  </a:lnTo>
                  <a:lnTo>
                    <a:pt x="134653" y="50917"/>
                  </a:lnTo>
                  <a:lnTo>
                    <a:pt x="162011" y="51876"/>
                  </a:lnTo>
                  <a:lnTo>
                    <a:pt x="168839" y="55641"/>
                  </a:lnTo>
                  <a:lnTo>
                    <a:pt x="171051" y="61661"/>
                  </a:lnTo>
                  <a:lnTo>
                    <a:pt x="170186" y="69183"/>
                  </a:lnTo>
                  <a:lnTo>
                    <a:pt x="164930" y="76538"/>
                  </a:lnTo>
                  <a:lnTo>
                    <a:pt x="106106" y="126303"/>
                  </a:lnTo>
                  <a:lnTo>
                    <a:pt x="51791" y="16845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33339" y="1358176"/>
              <a:ext cx="248608" cy="371573"/>
            </a:xfrm>
            <a:custGeom>
              <a:avLst/>
              <a:gdLst/>
              <a:ahLst/>
              <a:cxnLst/>
              <a:rect l="0" t="0" r="0" b="0"/>
              <a:pathLst>
                <a:path w="248608" h="371573">
                  <a:moveTo>
                    <a:pt x="104111" y="0"/>
                  </a:moveTo>
                  <a:lnTo>
                    <a:pt x="44518" y="49498"/>
                  </a:lnTo>
                  <a:lnTo>
                    <a:pt x="2342" y="91279"/>
                  </a:lnTo>
                  <a:lnTo>
                    <a:pt x="0" y="92438"/>
                  </a:lnTo>
                  <a:lnTo>
                    <a:pt x="3638" y="84367"/>
                  </a:lnTo>
                  <a:lnTo>
                    <a:pt x="38161" y="45327"/>
                  </a:lnTo>
                  <a:lnTo>
                    <a:pt x="64294" y="30068"/>
                  </a:lnTo>
                  <a:lnTo>
                    <a:pt x="99852" y="18137"/>
                  </a:lnTo>
                  <a:lnTo>
                    <a:pt x="110631" y="17941"/>
                  </a:lnTo>
                  <a:lnTo>
                    <a:pt x="128846" y="23961"/>
                  </a:lnTo>
                  <a:lnTo>
                    <a:pt x="152254" y="40505"/>
                  </a:lnTo>
                  <a:lnTo>
                    <a:pt x="156094" y="49230"/>
                  </a:lnTo>
                  <a:lnTo>
                    <a:pt x="157240" y="71403"/>
                  </a:lnTo>
                  <a:lnTo>
                    <a:pt x="151309" y="104604"/>
                  </a:lnTo>
                  <a:lnTo>
                    <a:pt x="136553" y="131079"/>
                  </a:lnTo>
                  <a:lnTo>
                    <a:pt x="117363" y="153742"/>
                  </a:lnTo>
                  <a:lnTo>
                    <a:pt x="114116" y="155137"/>
                  </a:lnTo>
                  <a:lnTo>
                    <a:pt x="113121" y="152557"/>
                  </a:lnTo>
                  <a:lnTo>
                    <a:pt x="113627" y="147328"/>
                  </a:lnTo>
                  <a:lnTo>
                    <a:pt x="117474" y="145012"/>
                  </a:lnTo>
                  <a:lnTo>
                    <a:pt x="131107" y="145558"/>
                  </a:lnTo>
                  <a:lnTo>
                    <a:pt x="175691" y="156610"/>
                  </a:lnTo>
                  <a:lnTo>
                    <a:pt x="207599" y="174825"/>
                  </a:lnTo>
                  <a:lnTo>
                    <a:pt x="231221" y="201928"/>
                  </a:lnTo>
                  <a:lnTo>
                    <a:pt x="241713" y="221937"/>
                  </a:lnTo>
                  <a:lnTo>
                    <a:pt x="248607" y="258521"/>
                  </a:lnTo>
                  <a:lnTo>
                    <a:pt x="243981" y="282184"/>
                  </a:lnTo>
                  <a:lnTo>
                    <a:pt x="217069" y="344137"/>
                  </a:lnTo>
                  <a:lnTo>
                    <a:pt x="203448" y="358840"/>
                  </a:lnTo>
                  <a:lnTo>
                    <a:pt x="185696" y="369274"/>
                  </a:lnTo>
                  <a:lnTo>
                    <a:pt x="166107" y="371572"/>
                  </a:lnTo>
                  <a:lnTo>
                    <a:pt x="115655" y="360497"/>
                  </a:lnTo>
                  <a:lnTo>
                    <a:pt x="83054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263834" y="1252891"/>
            <a:ext cx="4565020" cy="600125"/>
            <a:chOff x="3263834" y="1252891"/>
            <a:chExt cx="4565020" cy="600125"/>
          </a:xfrm>
        </p:grpSpPr>
        <p:sp>
          <p:nvSpPr>
            <p:cNvPr id="23" name="Freeform 22"/>
            <p:cNvSpPr/>
            <p:nvPr/>
          </p:nvSpPr>
          <p:spPr>
            <a:xfrm>
              <a:off x="3263834" y="1652974"/>
              <a:ext cx="50541" cy="200042"/>
            </a:xfrm>
            <a:custGeom>
              <a:avLst/>
              <a:gdLst/>
              <a:ahLst/>
              <a:cxnLst/>
              <a:rect l="0" t="0" r="0" b="0"/>
              <a:pathLst>
                <a:path w="50541" h="200042">
                  <a:moveTo>
                    <a:pt x="0" y="0"/>
                  </a:moveTo>
                  <a:lnTo>
                    <a:pt x="27511" y="53874"/>
                  </a:lnTo>
                  <a:lnTo>
                    <a:pt x="47913" y="117091"/>
                  </a:lnTo>
                  <a:lnTo>
                    <a:pt x="50540" y="142507"/>
                  </a:lnTo>
                  <a:lnTo>
                    <a:pt x="45469" y="163162"/>
                  </a:lnTo>
                  <a:lnTo>
                    <a:pt x="2105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927129" y="1284476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58617"/>
                  </a:lnTo>
                  <a:lnTo>
                    <a:pt x="8405" y="121197"/>
                  </a:lnTo>
                  <a:lnTo>
                    <a:pt x="16789" y="172521"/>
                  </a:lnTo>
                  <a:lnTo>
                    <a:pt x="20962" y="223603"/>
                  </a:lnTo>
                  <a:lnTo>
                    <a:pt x="29141" y="283378"/>
                  </a:lnTo>
                  <a:lnTo>
                    <a:pt x="33981" y="319880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127171" y="1579274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77707" y="1337119"/>
              <a:ext cx="256786" cy="315856"/>
            </a:xfrm>
            <a:custGeom>
              <a:avLst/>
              <a:gdLst/>
              <a:ahLst/>
              <a:cxnLst/>
              <a:rect l="0" t="0" r="0" b="0"/>
              <a:pathLst>
                <a:path w="256786" h="315856">
                  <a:moveTo>
                    <a:pt x="212676" y="0"/>
                  </a:moveTo>
                  <a:lnTo>
                    <a:pt x="185120" y="7235"/>
                  </a:lnTo>
                  <a:lnTo>
                    <a:pt x="125778" y="9878"/>
                  </a:lnTo>
                  <a:lnTo>
                    <a:pt x="63320" y="10400"/>
                  </a:lnTo>
                  <a:lnTo>
                    <a:pt x="25703" y="21668"/>
                  </a:lnTo>
                  <a:lnTo>
                    <a:pt x="9474" y="36536"/>
                  </a:lnTo>
                  <a:lnTo>
                    <a:pt x="3508" y="45415"/>
                  </a:lnTo>
                  <a:lnTo>
                    <a:pt x="0" y="67757"/>
                  </a:lnTo>
                  <a:lnTo>
                    <a:pt x="10234" y="125559"/>
                  </a:lnTo>
                  <a:lnTo>
                    <a:pt x="26819" y="178881"/>
                  </a:lnTo>
                  <a:lnTo>
                    <a:pt x="31450" y="183595"/>
                  </a:lnTo>
                  <a:lnTo>
                    <a:pt x="36876" y="184398"/>
                  </a:lnTo>
                  <a:lnTo>
                    <a:pt x="49145" y="179050"/>
                  </a:lnTo>
                  <a:lnTo>
                    <a:pt x="88600" y="155582"/>
                  </a:lnTo>
                  <a:lnTo>
                    <a:pt x="111518" y="154155"/>
                  </a:lnTo>
                  <a:lnTo>
                    <a:pt x="158769" y="162771"/>
                  </a:lnTo>
                  <a:lnTo>
                    <a:pt x="200728" y="184144"/>
                  </a:lnTo>
                  <a:lnTo>
                    <a:pt x="240103" y="217806"/>
                  </a:lnTo>
                  <a:lnTo>
                    <a:pt x="256028" y="244299"/>
                  </a:lnTo>
                  <a:lnTo>
                    <a:pt x="256785" y="252943"/>
                  </a:lnTo>
                  <a:lnTo>
                    <a:pt x="251387" y="268787"/>
                  </a:lnTo>
                  <a:lnTo>
                    <a:pt x="238070" y="280508"/>
                  </a:lnTo>
                  <a:lnTo>
                    <a:pt x="200924" y="297564"/>
                  </a:lnTo>
                  <a:lnTo>
                    <a:pt x="137891" y="307424"/>
                  </a:lnTo>
                  <a:lnTo>
                    <a:pt x="9686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27295" y="1484518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99046" y="11178"/>
                  </a:lnTo>
                  <a:lnTo>
                    <a:pt x="43488" y="2287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758880" y="142134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32580" y="161086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79979" y="1336488"/>
              <a:ext cx="175947" cy="274373"/>
            </a:xfrm>
            <a:custGeom>
              <a:avLst/>
              <a:gdLst/>
              <a:ahLst/>
              <a:cxnLst/>
              <a:rect l="0" t="0" r="0" b="0"/>
              <a:pathLst>
                <a:path w="175947" h="274373">
                  <a:moveTo>
                    <a:pt x="0" y="74330"/>
                  </a:moveTo>
                  <a:lnTo>
                    <a:pt x="0" y="51973"/>
                  </a:lnTo>
                  <a:lnTo>
                    <a:pt x="6239" y="34758"/>
                  </a:lnTo>
                  <a:lnTo>
                    <a:pt x="17981" y="19308"/>
                  </a:lnTo>
                  <a:lnTo>
                    <a:pt x="34898" y="4642"/>
                  </a:lnTo>
                  <a:lnTo>
                    <a:pt x="45492" y="965"/>
                  </a:lnTo>
                  <a:lnTo>
                    <a:pt x="69742" y="0"/>
                  </a:lnTo>
                  <a:lnTo>
                    <a:pt x="80419" y="3720"/>
                  </a:lnTo>
                  <a:lnTo>
                    <a:pt x="98523" y="17211"/>
                  </a:lnTo>
                  <a:lnTo>
                    <a:pt x="116280" y="44538"/>
                  </a:lnTo>
                  <a:lnTo>
                    <a:pt x="117294" y="53299"/>
                  </a:lnTo>
                  <a:lnTo>
                    <a:pt x="112182" y="69272"/>
                  </a:lnTo>
                  <a:lnTo>
                    <a:pt x="96150" y="97008"/>
                  </a:lnTo>
                  <a:lnTo>
                    <a:pt x="95686" y="102317"/>
                  </a:lnTo>
                  <a:lnTo>
                    <a:pt x="98885" y="104686"/>
                  </a:lnTo>
                  <a:lnTo>
                    <a:pt x="129237" y="111262"/>
                  </a:lnTo>
                  <a:lnTo>
                    <a:pt x="153196" y="126087"/>
                  </a:lnTo>
                  <a:lnTo>
                    <a:pt x="164793" y="141787"/>
                  </a:lnTo>
                  <a:lnTo>
                    <a:pt x="172677" y="161633"/>
                  </a:lnTo>
                  <a:lnTo>
                    <a:pt x="175946" y="199114"/>
                  </a:lnTo>
                  <a:lnTo>
                    <a:pt x="168855" y="237515"/>
                  </a:lnTo>
                  <a:lnTo>
                    <a:pt x="158495" y="256431"/>
                  </a:lnTo>
                  <a:lnTo>
                    <a:pt x="150117" y="262411"/>
                  </a:lnTo>
                  <a:lnTo>
                    <a:pt x="128330" y="269056"/>
                  </a:lnTo>
                  <a:lnTo>
                    <a:pt x="74986" y="273672"/>
                  </a:lnTo>
                  <a:lnTo>
                    <a:pt x="63171" y="2743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19323" y="1400290"/>
              <a:ext cx="208981" cy="228712"/>
            </a:xfrm>
            <a:custGeom>
              <a:avLst/>
              <a:gdLst/>
              <a:ahLst/>
              <a:cxnLst/>
              <a:rect l="0" t="0" r="0" b="0"/>
              <a:pathLst>
                <a:path w="208981" h="228712">
                  <a:moveTo>
                    <a:pt x="108096" y="0"/>
                  </a:moveTo>
                  <a:lnTo>
                    <a:pt x="69578" y="9575"/>
                  </a:lnTo>
                  <a:lnTo>
                    <a:pt x="51593" y="20243"/>
                  </a:lnTo>
                  <a:lnTo>
                    <a:pt x="28314" y="44992"/>
                  </a:lnTo>
                  <a:lnTo>
                    <a:pt x="0" y="105537"/>
                  </a:lnTo>
                  <a:lnTo>
                    <a:pt x="159" y="142534"/>
                  </a:lnTo>
                  <a:lnTo>
                    <a:pt x="13204" y="177543"/>
                  </a:lnTo>
                  <a:lnTo>
                    <a:pt x="31887" y="204553"/>
                  </a:lnTo>
                  <a:lnTo>
                    <a:pt x="57830" y="221785"/>
                  </a:lnTo>
                  <a:lnTo>
                    <a:pt x="98922" y="228711"/>
                  </a:lnTo>
                  <a:lnTo>
                    <a:pt x="125076" y="224092"/>
                  </a:lnTo>
                  <a:lnTo>
                    <a:pt x="170462" y="202062"/>
                  </a:lnTo>
                  <a:lnTo>
                    <a:pt x="197025" y="176463"/>
                  </a:lnTo>
                  <a:lnTo>
                    <a:pt x="206112" y="153687"/>
                  </a:lnTo>
                  <a:lnTo>
                    <a:pt x="208980" y="127967"/>
                  </a:lnTo>
                  <a:lnTo>
                    <a:pt x="202849" y="88349"/>
                  </a:lnTo>
                  <a:lnTo>
                    <a:pt x="192712" y="65002"/>
                  </a:lnTo>
                  <a:lnTo>
                    <a:pt x="168263" y="37717"/>
                  </a:lnTo>
                  <a:lnTo>
                    <a:pt x="133203" y="20404"/>
                  </a:lnTo>
                  <a:lnTo>
                    <a:pt x="113016" y="18037"/>
                  </a:lnTo>
                  <a:lnTo>
                    <a:pt x="8703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24246" y="1326590"/>
              <a:ext cx="234884" cy="210571"/>
            </a:xfrm>
            <a:custGeom>
              <a:avLst/>
              <a:gdLst/>
              <a:ahLst/>
              <a:cxnLst/>
              <a:rect l="0" t="0" r="0" b="0"/>
              <a:pathLst>
                <a:path w="234884" h="210571">
                  <a:moveTo>
                    <a:pt x="192769" y="0"/>
                  </a:moveTo>
                  <a:lnTo>
                    <a:pt x="133176" y="49498"/>
                  </a:lnTo>
                  <a:lnTo>
                    <a:pt x="70756" y="91279"/>
                  </a:lnTo>
                  <a:lnTo>
                    <a:pt x="14355" y="118013"/>
                  </a:lnTo>
                  <a:lnTo>
                    <a:pt x="3636" y="124299"/>
                  </a:lnTo>
                  <a:lnTo>
                    <a:pt x="0" y="129659"/>
                  </a:lnTo>
                  <a:lnTo>
                    <a:pt x="1085" y="134403"/>
                  </a:lnTo>
                  <a:lnTo>
                    <a:pt x="5319" y="138735"/>
                  </a:lnTo>
                  <a:lnTo>
                    <a:pt x="66069" y="161293"/>
                  </a:lnTo>
                  <a:lnTo>
                    <a:pt x="127356" y="182085"/>
                  </a:lnTo>
                  <a:lnTo>
                    <a:pt x="176858" y="202084"/>
                  </a:lnTo>
                  <a:lnTo>
                    <a:pt x="23488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57220" y="1252891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7516" y="143636"/>
                  </a:lnTo>
                  <a:lnTo>
                    <a:pt x="16184" y="205135"/>
                  </a:lnTo>
                  <a:lnTo>
                    <a:pt x="17452" y="266081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22383" y="1537160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90827" y="1252891"/>
              <a:ext cx="249806" cy="355489"/>
            </a:xfrm>
            <a:custGeom>
              <a:avLst/>
              <a:gdLst/>
              <a:ahLst/>
              <a:cxnLst/>
              <a:rect l="0" t="0" r="0" b="0"/>
              <a:pathLst>
                <a:path w="249806" h="355489">
                  <a:moveTo>
                    <a:pt x="157940" y="0"/>
                  </a:moveTo>
                  <a:lnTo>
                    <a:pt x="120462" y="8333"/>
                  </a:lnTo>
                  <a:lnTo>
                    <a:pt x="69038" y="10095"/>
                  </a:lnTo>
                  <a:lnTo>
                    <a:pt x="33333" y="15989"/>
                  </a:lnTo>
                  <a:lnTo>
                    <a:pt x="14431" y="28163"/>
                  </a:lnTo>
                  <a:lnTo>
                    <a:pt x="6116" y="36323"/>
                  </a:lnTo>
                  <a:lnTo>
                    <a:pt x="1741" y="45272"/>
                  </a:lnTo>
                  <a:lnTo>
                    <a:pt x="0" y="64574"/>
                  </a:lnTo>
                  <a:lnTo>
                    <a:pt x="11464" y="119118"/>
                  </a:lnTo>
                  <a:lnTo>
                    <a:pt x="24761" y="172618"/>
                  </a:lnTo>
                  <a:lnTo>
                    <a:pt x="29379" y="179419"/>
                  </a:lnTo>
                  <a:lnTo>
                    <a:pt x="34798" y="181614"/>
                  </a:lnTo>
                  <a:lnTo>
                    <a:pt x="40750" y="180737"/>
                  </a:lnTo>
                  <a:lnTo>
                    <a:pt x="53603" y="173524"/>
                  </a:lnTo>
                  <a:lnTo>
                    <a:pt x="60305" y="168325"/>
                  </a:lnTo>
                  <a:lnTo>
                    <a:pt x="80231" y="162549"/>
                  </a:lnTo>
                  <a:lnTo>
                    <a:pt x="104686" y="161151"/>
                  </a:lnTo>
                  <a:lnTo>
                    <a:pt x="166770" y="172852"/>
                  </a:lnTo>
                  <a:lnTo>
                    <a:pt x="199550" y="188346"/>
                  </a:lnTo>
                  <a:lnTo>
                    <a:pt x="225901" y="213343"/>
                  </a:lnTo>
                  <a:lnTo>
                    <a:pt x="242938" y="242977"/>
                  </a:lnTo>
                  <a:lnTo>
                    <a:pt x="249805" y="279573"/>
                  </a:lnTo>
                  <a:lnTo>
                    <a:pt x="245172" y="303239"/>
                  </a:lnTo>
                  <a:lnTo>
                    <a:pt x="240661" y="314463"/>
                  </a:lnTo>
                  <a:lnTo>
                    <a:pt x="226290" y="330054"/>
                  </a:lnTo>
                  <a:lnTo>
                    <a:pt x="188468" y="349595"/>
                  </a:lnTo>
                  <a:lnTo>
                    <a:pt x="146448" y="355488"/>
                  </a:lnTo>
                  <a:lnTo>
                    <a:pt x="97828" y="349073"/>
                  </a:lnTo>
                  <a:lnTo>
                    <a:pt x="63183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17264" y="1404752"/>
              <a:ext cx="221099" cy="16596"/>
            </a:xfrm>
            <a:custGeom>
              <a:avLst/>
              <a:gdLst/>
              <a:ahLst/>
              <a:cxnLst/>
              <a:rect l="0" t="0" r="0" b="0"/>
              <a:pathLst>
                <a:path w="221099" h="16596">
                  <a:moveTo>
                    <a:pt x="221098" y="6066"/>
                  </a:moveTo>
                  <a:lnTo>
                    <a:pt x="187476" y="0"/>
                  </a:lnTo>
                  <a:lnTo>
                    <a:pt x="132656" y="4521"/>
                  </a:lnTo>
                  <a:lnTo>
                    <a:pt x="82979" y="8728"/>
                  </a:lnTo>
                  <a:lnTo>
                    <a:pt x="37455" y="14264"/>
                  </a:lnTo>
                  <a:lnTo>
                    <a:pt x="0" y="165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22549" y="1316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64663" y="154768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39466" y="1263419"/>
              <a:ext cx="289388" cy="392597"/>
            </a:xfrm>
            <a:custGeom>
              <a:avLst/>
              <a:gdLst/>
              <a:ahLst/>
              <a:cxnLst/>
              <a:rect l="0" t="0" r="0" b="0"/>
              <a:pathLst>
                <a:path w="289388" h="392597">
                  <a:moveTo>
                    <a:pt x="83166" y="0"/>
                  </a:moveTo>
                  <a:lnTo>
                    <a:pt x="48837" y="60873"/>
                  </a:lnTo>
                  <a:lnTo>
                    <a:pt x="0" y="124107"/>
                  </a:lnTo>
                  <a:lnTo>
                    <a:pt x="817" y="123682"/>
                  </a:lnTo>
                  <a:lnTo>
                    <a:pt x="46215" y="81374"/>
                  </a:lnTo>
                  <a:lnTo>
                    <a:pt x="99963" y="60210"/>
                  </a:lnTo>
                  <a:lnTo>
                    <a:pt x="126506" y="62245"/>
                  </a:lnTo>
                  <a:lnTo>
                    <a:pt x="151562" y="70948"/>
                  </a:lnTo>
                  <a:lnTo>
                    <a:pt x="170495" y="82615"/>
                  </a:lnTo>
                  <a:lnTo>
                    <a:pt x="194310" y="107927"/>
                  </a:lnTo>
                  <a:lnTo>
                    <a:pt x="198205" y="118745"/>
                  </a:lnTo>
                  <a:lnTo>
                    <a:pt x="199415" y="143243"/>
                  </a:lnTo>
                  <a:lnTo>
                    <a:pt x="192934" y="163489"/>
                  </a:lnTo>
                  <a:lnTo>
                    <a:pt x="181085" y="180287"/>
                  </a:lnTo>
                  <a:lnTo>
                    <a:pt x="154683" y="201727"/>
                  </a:lnTo>
                  <a:lnTo>
                    <a:pt x="134839" y="211709"/>
                  </a:lnTo>
                  <a:lnTo>
                    <a:pt x="131653" y="212499"/>
                  </a:lnTo>
                  <a:lnTo>
                    <a:pt x="133038" y="210687"/>
                  </a:lnTo>
                  <a:lnTo>
                    <a:pt x="137471" y="207138"/>
                  </a:lnTo>
                  <a:lnTo>
                    <a:pt x="143936" y="205943"/>
                  </a:lnTo>
                  <a:lnTo>
                    <a:pt x="179527" y="212429"/>
                  </a:lnTo>
                  <a:lnTo>
                    <a:pt x="209984" y="224769"/>
                  </a:lnTo>
                  <a:lnTo>
                    <a:pt x="261043" y="257847"/>
                  </a:lnTo>
                  <a:lnTo>
                    <a:pt x="277646" y="276036"/>
                  </a:lnTo>
                  <a:lnTo>
                    <a:pt x="286584" y="298937"/>
                  </a:lnTo>
                  <a:lnTo>
                    <a:pt x="289387" y="323544"/>
                  </a:lnTo>
                  <a:lnTo>
                    <a:pt x="286734" y="346179"/>
                  </a:lnTo>
                  <a:lnTo>
                    <a:pt x="275415" y="364817"/>
                  </a:lnTo>
                  <a:lnTo>
                    <a:pt x="258687" y="379730"/>
                  </a:lnTo>
                  <a:lnTo>
                    <a:pt x="239554" y="390257"/>
                  </a:lnTo>
                  <a:lnTo>
                    <a:pt x="213113" y="392596"/>
                  </a:lnTo>
                  <a:lnTo>
                    <a:pt x="154068" y="384566"/>
                  </a:lnTo>
                  <a:lnTo>
                    <a:pt x="92448" y="364479"/>
                  </a:lnTo>
                  <a:lnTo>
                    <a:pt x="5158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5476337" y="252683"/>
            <a:ext cx="3038741" cy="600126"/>
            <a:chOff x="5476337" y="252683"/>
            <a:chExt cx="3038741" cy="600126"/>
          </a:xfrm>
        </p:grpSpPr>
        <p:sp>
          <p:nvSpPr>
            <p:cNvPr id="41" name="Freeform 40"/>
            <p:cNvSpPr/>
            <p:nvPr/>
          </p:nvSpPr>
          <p:spPr>
            <a:xfrm>
              <a:off x="5476337" y="252683"/>
              <a:ext cx="177467" cy="463255"/>
            </a:xfrm>
            <a:custGeom>
              <a:avLst/>
              <a:gdLst/>
              <a:ahLst/>
              <a:cxnLst/>
              <a:rect l="0" t="0" r="0" b="0"/>
              <a:pathLst>
                <a:path w="177467" h="463255">
                  <a:moveTo>
                    <a:pt x="177466" y="0"/>
                  </a:moveTo>
                  <a:lnTo>
                    <a:pt x="153419" y="9576"/>
                  </a:lnTo>
                  <a:lnTo>
                    <a:pt x="92344" y="52998"/>
                  </a:lnTo>
                  <a:lnTo>
                    <a:pt x="64507" y="76925"/>
                  </a:lnTo>
                  <a:lnTo>
                    <a:pt x="22909" y="128821"/>
                  </a:lnTo>
                  <a:lnTo>
                    <a:pt x="6166" y="174535"/>
                  </a:lnTo>
                  <a:lnTo>
                    <a:pt x="0" y="229795"/>
                  </a:lnTo>
                  <a:lnTo>
                    <a:pt x="1271" y="277618"/>
                  </a:lnTo>
                  <a:lnTo>
                    <a:pt x="18356" y="333172"/>
                  </a:lnTo>
                  <a:lnTo>
                    <a:pt x="45336" y="395128"/>
                  </a:lnTo>
                  <a:lnTo>
                    <a:pt x="66696" y="422142"/>
                  </a:lnTo>
                  <a:lnTo>
                    <a:pt x="94732" y="443794"/>
                  </a:lnTo>
                  <a:lnTo>
                    <a:pt x="124096" y="456968"/>
                  </a:lnTo>
                  <a:lnTo>
                    <a:pt x="156409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84608" y="410611"/>
              <a:ext cx="16595" cy="231628"/>
            </a:xfrm>
            <a:custGeom>
              <a:avLst/>
              <a:gdLst/>
              <a:ahLst/>
              <a:cxnLst/>
              <a:rect l="0" t="0" r="0" b="0"/>
              <a:pathLst>
                <a:path w="16595" h="231628">
                  <a:moveTo>
                    <a:pt x="6065" y="0"/>
                  </a:moveTo>
                  <a:lnTo>
                    <a:pt x="0" y="32452"/>
                  </a:lnTo>
                  <a:lnTo>
                    <a:pt x="5035" y="89931"/>
                  </a:lnTo>
                  <a:lnTo>
                    <a:pt x="5862" y="151558"/>
                  </a:lnTo>
                  <a:lnTo>
                    <a:pt x="9144" y="203766"/>
                  </a:lnTo>
                  <a:lnTo>
                    <a:pt x="1659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64331" y="421139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0"/>
                  </a:moveTo>
                  <a:lnTo>
                    <a:pt x="199464" y="3120"/>
                  </a:lnTo>
                  <a:lnTo>
                    <a:pt x="137748" y="9553"/>
                  </a:lnTo>
                  <a:lnTo>
                    <a:pt x="75606" y="13456"/>
                  </a:lnTo>
                  <a:lnTo>
                    <a:pt x="15676" y="272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06487" y="400082"/>
              <a:ext cx="315856" cy="276787"/>
            </a:xfrm>
            <a:custGeom>
              <a:avLst/>
              <a:gdLst/>
              <a:ahLst/>
              <a:cxnLst/>
              <a:rect l="0" t="0" r="0" b="0"/>
              <a:pathLst>
                <a:path w="315856" h="276787">
                  <a:moveTo>
                    <a:pt x="0" y="0"/>
                  </a:moveTo>
                  <a:lnTo>
                    <a:pt x="17958" y="53875"/>
                  </a:lnTo>
                  <a:lnTo>
                    <a:pt x="35149" y="116626"/>
                  </a:lnTo>
                  <a:lnTo>
                    <a:pt x="40738" y="176112"/>
                  </a:lnTo>
                  <a:lnTo>
                    <a:pt x="41706" y="224667"/>
                  </a:lnTo>
                  <a:lnTo>
                    <a:pt x="40823" y="261021"/>
                  </a:lnTo>
                  <a:lnTo>
                    <a:pt x="38914" y="261751"/>
                  </a:lnTo>
                  <a:lnTo>
                    <a:pt x="36471" y="258729"/>
                  </a:lnTo>
                  <a:lnTo>
                    <a:pt x="33033" y="232119"/>
                  </a:lnTo>
                  <a:lnTo>
                    <a:pt x="37603" y="200187"/>
                  </a:lnTo>
                  <a:lnTo>
                    <a:pt x="51955" y="174089"/>
                  </a:lnTo>
                  <a:lnTo>
                    <a:pt x="60373" y="169872"/>
                  </a:lnTo>
                  <a:lnTo>
                    <a:pt x="82204" y="168305"/>
                  </a:lnTo>
                  <a:lnTo>
                    <a:pt x="101266" y="174628"/>
                  </a:lnTo>
                  <a:lnTo>
                    <a:pt x="109624" y="179590"/>
                  </a:lnTo>
                  <a:lnTo>
                    <a:pt x="122031" y="194462"/>
                  </a:lnTo>
                  <a:lnTo>
                    <a:pt x="149387" y="236742"/>
                  </a:lnTo>
                  <a:lnTo>
                    <a:pt x="154132" y="260027"/>
                  </a:lnTo>
                  <a:lnTo>
                    <a:pt x="156566" y="264598"/>
                  </a:lnTo>
                  <a:lnTo>
                    <a:pt x="159360" y="264136"/>
                  </a:lnTo>
                  <a:lnTo>
                    <a:pt x="197232" y="224046"/>
                  </a:lnTo>
                  <a:lnTo>
                    <a:pt x="233152" y="204827"/>
                  </a:lnTo>
                  <a:lnTo>
                    <a:pt x="290059" y="186172"/>
                  </a:lnTo>
                  <a:lnTo>
                    <a:pt x="298657" y="179097"/>
                  </a:lnTo>
                  <a:lnTo>
                    <a:pt x="308211" y="158758"/>
                  </a:lnTo>
                  <a:lnTo>
                    <a:pt x="306080" y="150292"/>
                  </a:lnTo>
                  <a:lnTo>
                    <a:pt x="299979" y="143479"/>
                  </a:lnTo>
                  <a:lnTo>
                    <a:pt x="262157" y="124138"/>
                  </a:lnTo>
                  <a:lnTo>
                    <a:pt x="241686" y="122633"/>
                  </a:lnTo>
                  <a:lnTo>
                    <a:pt x="222060" y="127033"/>
                  </a:lnTo>
                  <a:lnTo>
                    <a:pt x="205538" y="136788"/>
                  </a:lnTo>
                  <a:lnTo>
                    <a:pt x="193516" y="152042"/>
                  </a:lnTo>
                  <a:lnTo>
                    <a:pt x="185443" y="171690"/>
                  </a:lnTo>
                  <a:lnTo>
                    <a:pt x="182068" y="207889"/>
                  </a:lnTo>
                  <a:lnTo>
                    <a:pt x="185424" y="230436"/>
                  </a:lnTo>
                  <a:lnTo>
                    <a:pt x="193935" y="249035"/>
                  </a:lnTo>
                  <a:lnTo>
                    <a:pt x="199480" y="257271"/>
                  </a:lnTo>
                  <a:lnTo>
                    <a:pt x="214999" y="269541"/>
                  </a:lnTo>
                  <a:lnTo>
                    <a:pt x="224051" y="274450"/>
                  </a:lnTo>
                  <a:lnTo>
                    <a:pt x="243468" y="276786"/>
                  </a:lnTo>
                  <a:lnTo>
                    <a:pt x="299202" y="265675"/>
                  </a:lnTo>
                  <a:lnTo>
                    <a:pt x="315855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11855" y="347440"/>
              <a:ext cx="182662" cy="318332"/>
            </a:xfrm>
            <a:custGeom>
              <a:avLst/>
              <a:gdLst/>
              <a:ahLst/>
              <a:cxnLst/>
              <a:rect l="0" t="0" r="0" b="0"/>
              <a:pathLst>
                <a:path w="182662" h="318332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0722" y="164802"/>
                  </a:lnTo>
                  <a:lnTo>
                    <a:pt x="18668" y="224189"/>
                  </a:lnTo>
                  <a:lnTo>
                    <a:pt x="20584" y="286310"/>
                  </a:lnTo>
                  <a:lnTo>
                    <a:pt x="19572" y="292649"/>
                  </a:lnTo>
                  <a:lnTo>
                    <a:pt x="17727" y="293365"/>
                  </a:lnTo>
                  <a:lnTo>
                    <a:pt x="15327" y="290333"/>
                  </a:lnTo>
                  <a:lnTo>
                    <a:pt x="15780" y="277606"/>
                  </a:lnTo>
                  <a:lnTo>
                    <a:pt x="29937" y="230749"/>
                  </a:lnTo>
                  <a:lnTo>
                    <a:pt x="40991" y="210180"/>
                  </a:lnTo>
                  <a:lnTo>
                    <a:pt x="49554" y="203291"/>
                  </a:lnTo>
                  <a:lnTo>
                    <a:pt x="71547" y="195636"/>
                  </a:lnTo>
                  <a:lnTo>
                    <a:pt x="110236" y="196916"/>
                  </a:lnTo>
                  <a:lnTo>
                    <a:pt x="145747" y="210294"/>
                  </a:lnTo>
                  <a:lnTo>
                    <a:pt x="161483" y="225655"/>
                  </a:lnTo>
                  <a:lnTo>
                    <a:pt x="181116" y="264112"/>
                  </a:lnTo>
                  <a:lnTo>
                    <a:pt x="182661" y="284669"/>
                  </a:lnTo>
                  <a:lnTo>
                    <a:pt x="181436" y="295065"/>
                  </a:lnTo>
                  <a:lnTo>
                    <a:pt x="175939" y="303165"/>
                  </a:lnTo>
                  <a:lnTo>
                    <a:pt x="157354" y="315284"/>
                  </a:lnTo>
                  <a:lnTo>
                    <a:pt x="136615" y="318331"/>
                  </a:lnTo>
                  <a:lnTo>
                    <a:pt x="73677" y="304619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50654" y="541892"/>
              <a:ext cx="123172" cy="165158"/>
            </a:xfrm>
            <a:custGeom>
              <a:avLst/>
              <a:gdLst/>
              <a:ahLst/>
              <a:cxnLst/>
              <a:rect l="0" t="0" r="0" b="0"/>
              <a:pathLst>
                <a:path w="123172" h="165158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3"/>
                  </a:lnTo>
                  <a:lnTo>
                    <a:pt x="17463" y="24803"/>
                  </a:lnTo>
                  <a:lnTo>
                    <a:pt x="1946" y="50277"/>
                  </a:lnTo>
                  <a:lnTo>
                    <a:pt x="0" y="73024"/>
                  </a:lnTo>
                  <a:lnTo>
                    <a:pt x="8282" y="120165"/>
                  </a:lnTo>
                  <a:lnTo>
                    <a:pt x="23403" y="147032"/>
                  </a:lnTo>
                  <a:lnTo>
                    <a:pt x="39172" y="159310"/>
                  </a:lnTo>
                  <a:lnTo>
                    <a:pt x="48290" y="164222"/>
                  </a:lnTo>
                  <a:lnTo>
                    <a:pt x="56709" y="165157"/>
                  </a:lnTo>
                  <a:lnTo>
                    <a:pt x="72302" y="159956"/>
                  </a:lnTo>
                  <a:lnTo>
                    <a:pt x="94235" y="138285"/>
                  </a:lnTo>
                  <a:lnTo>
                    <a:pt x="122031" y="78922"/>
                  </a:lnTo>
                  <a:lnTo>
                    <a:pt x="123171" y="58069"/>
                  </a:lnTo>
                  <a:lnTo>
                    <a:pt x="121837" y="47595"/>
                  </a:lnTo>
                  <a:lnTo>
                    <a:pt x="114116" y="32837"/>
                  </a:lnTo>
                  <a:lnTo>
                    <a:pt x="98113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26646" y="568538"/>
              <a:ext cx="117454" cy="116351"/>
            </a:xfrm>
            <a:custGeom>
              <a:avLst/>
              <a:gdLst/>
              <a:ahLst/>
              <a:cxnLst/>
              <a:rect l="0" t="0" r="0" b="0"/>
              <a:pathLst>
                <a:path w="117454" h="116351">
                  <a:moveTo>
                    <a:pt x="69519" y="10529"/>
                  </a:moveTo>
                  <a:lnTo>
                    <a:pt x="52751" y="4940"/>
                  </a:lnTo>
                  <a:lnTo>
                    <a:pt x="45473" y="5633"/>
                  </a:lnTo>
                  <a:lnTo>
                    <a:pt x="31146" y="12642"/>
                  </a:lnTo>
                  <a:lnTo>
                    <a:pt x="9927" y="29742"/>
                  </a:lnTo>
                  <a:lnTo>
                    <a:pt x="2089" y="49094"/>
                  </a:lnTo>
                  <a:lnTo>
                    <a:pt x="0" y="60805"/>
                  </a:lnTo>
                  <a:lnTo>
                    <a:pt x="3916" y="80057"/>
                  </a:lnTo>
                  <a:lnTo>
                    <a:pt x="25495" y="111480"/>
                  </a:lnTo>
                  <a:lnTo>
                    <a:pt x="33151" y="115265"/>
                  </a:lnTo>
                  <a:lnTo>
                    <a:pt x="51016" y="116350"/>
                  </a:lnTo>
                  <a:lnTo>
                    <a:pt x="80805" y="110383"/>
                  </a:lnTo>
                  <a:lnTo>
                    <a:pt x="106269" y="95617"/>
                  </a:lnTo>
                  <a:lnTo>
                    <a:pt x="111566" y="87142"/>
                  </a:lnTo>
                  <a:lnTo>
                    <a:pt x="117453" y="65246"/>
                  </a:lnTo>
                  <a:lnTo>
                    <a:pt x="113830" y="43036"/>
                  </a:lnTo>
                  <a:lnTo>
                    <a:pt x="104421" y="23807"/>
                  </a:lnTo>
                  <a:lnTo>
                    <a:pt x="8004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974804" y="347440"/>
              <a:ext cx="16119" cy="326384"/>
            </a:xfrm>
            <a:custGeom>
              <a:avLst/>
              <a:gdLst/>
              <a:ahLst/>
              <a:cxnLst/>
              <a:rect l="0" t="0" r="0" b="0"/>
              <a:pathLst>
                <a:path w="16119" h="326384">
                  <a:moveTo>
                    <a:pt x="5590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8574" y="183508"/>
                  </a:lnTo>
                  <a:lnTo>
                    <a:pt x="14629" y="236030"/>
                  </a:lnTo>
                  <a:lnTo>
                    <a:pt x="15922" y="299205"/>
                  </a:lnTo>
                  <a:lnTo>
                    <a:pt x="1611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021734" y="473782"/>
              <a:ext cx="106059" cy="168457"/>
            </a:xfrm>
            <a:custGeom>
              <a:avLst/>
              <a:gdLst/>
              <a:ahLst/>
              <a:cxnLst/>
              <a:rect l="0" t="0" r="0" b="0"/>
              <a:pathLst>
                <a:path w="106059" h="168457">
                  <a:moveTo>
                    <a:pt x="85001" y="0"/>
                  </a:moveTo>
                  <a:lnTo>
                    <a:pt x="25408" y="49498"/>
                  </a:lnTo>
                  <a:lnTo>
                    <a:pt x="4303" y="70298"/>
                  </a:lnTo>
                  <a:lnTo>
                    <a:pt x="787" y="78451"/>
                  </a:lnTo>
                  <a:lnTo>
                    <a:pt x="0" y="96868"/>
                  </a:lnTo>
                  <a:lnTo>
                    <a:pt x="6668" y="113632"/>
                  </a:lnTo>
                  <a:lnTo>
                    <a:pt x="11722" y="121378"/>
                  </a:lnTo>
                  <a:lnTo>
                    <a:pt x="26697" y="133105"/>
                  </a:lnTo>
                  <a:lnTo>
                    <a:pt x="82309" y="162810"/>
                  </a:lnTo>
                  <a:lnTo>
                    <a:pt x="10605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148849" y="305326"/>
              <a:ext cx="42116" cy="105286"/>
            </a:xfrm>
            <a:custGeom>
              <a:avLst/>
              <a:gdLst/>
              <a:ahLst/>
              <a:cxnLst/>
              <a:rect l="0" t="0" r="0" b="0"/>
              <a:pathLst>
                <a:path w="42116" h="105286">
                  <a:moveTo>
                    <a:pt x="0" y="0"/>
                  </a:moveTo>
                  <a:lnTo>
                    <a:pt x="14573" y="51025"/>
                  </a:lnTo>
                  <a:lnTo>
                    <a:pt x="421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285904" y="459341"/>
              <a:ext cx="148938" cy="190618"/>
            </a:xfrm>
            <a:custGeom>
              <a:avLst/>
              <a:gdLst/>
              <a:ahLst/>
              <a:cxnLst/>
              <a:rect l="0" t="0" r="0" b="0"/>
              <a:pathLst>
                <a:path w="148938" h="190618">
                  <a:moveTo>
                    <a:pt x="105101" y="24969"/>
                  </a:moveTo>
                  <a:lnTo>
                    <a:pt x="87120" y="9328"/>
                  </a:lnTo>
                  <a:lnTo>
                    <a:pt x="70203" y="1250"/>
                  </a:lnTo>
                  <a:lnTo>
                    <a:pt x="47866" y="0"/>
                  </a:lnTo>
                  <a:lnTo>
                    <a:pt x="35359" y="1304"/>
                  </a:lnTo>
                  <a:lnTo>
                    <a:pt x="15223" y="12112"/>
                  </a:lnTo>
                  <a:lnTo>
                    <a:pt x="6578" y="19907"/>
                  </a:lnTo>
                  <a:lnTo>
                    <a:pt x="1984" y="28614"/>
                  </a:lnTo>
                  <a:lnTo>
                    <a:pt x="0" y="47646"/>
                  </a:lnTo>
                  <a:lnTo>
                    <a:pt x="3448" y="55295"/>
                  </a:lnTo>
                  <a:lnTo>
                    <a:pt x="16638" y="66913"/>
                  </a:lnTo>
                  <a:lnTo>
                    <a:pt x="74067" y="91327"/>
                  </a:lnTo>
                  <a:lnTo>
                    <a:pt x="114569" y="106794"/>
                  </a:lnTo>
                  <a:lnTo>
                    <a:pt x="131146" y="118268"/>
                  </a:lnTo>
                  <a:lnTo>
                    <a:pt x="143192" y="134286"/>
                  </a:lnTo>
                  <a:lnTo>
                    <a:pt x="148043" y="143470"/>
                  </a:lnTo>
                  <a:lnTo>
                    <a:pt x="148937" y="151933"/>
                  </a:lnTo>
                  <a:lnTo>
                    <a:pt x="143691" y="167575"/>
                  </a:lnTo>
                  <a:lnTo>
                    <a:pt x="130440" y="179207"/>
                  </a:lnTo>
                  <a:lnTo>
                    <a:pt x="121994" y="183946"/>
                  </a:lnTo>
                  <a:lnTo>
                    <a:pt x="82160" y="190617"/>
                  </a:lnTo>
                  <a:lnTo>
                    <a:pt x="56300" y="185938"/>
                  </a:lnTo>
                  <a:lnTo>
                    <a:pt x="10345" y="172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685803" y="494839"/>
              <a:ext cx="280132" cy="127047"/>
            </a:xfrm>
            <a:custGeom>
              <a:avLst/>
              <a:gdLst/>
              <a:ahLst/>
              <a:cxnLst/>
              <a:rect l="0" t="0" r="0" b="0"/>
              <a:pathLst>
                <a:path w="280132" h="127047">
                  <a:moveTo>
                    <a:pt x="0" y="0"/>
                  </a:moveTo>
                  <a:lnTo>
                    <a:pt x="0" y="58617"/>
                  </a:lnTo>
                  <a:lnTo>
                    <a:pt x="5589" y="93407"/>
                  </a:lnTo>
                  <a:lnTo>
                    <a:pt x="20243" y="120353"/>
                  </a:lnTo>
                  <a:lnTo>
                    <a:pt x="28703" y="124689"/>
                  </a:lnTo>
                  <a:lnTo>
                    <a:pt x="50582" y="126387"/>
                  </a:lnTo>
                  <a:lnTo>
                    <a:pt x="69664" y="120123"/>
                  </a:lnTo>
                  <a:lnTo>
                    <a:pt x="100979" y="97037"/>
                  </a:lnTo>
                  <a:lnTo>
                    <a:pt x="117007" y="71256"/>
                  </a:lnTo>
                  <a:lnTo>
                    <a:pt x="122459" y="68561"/>
                  </a:lnTo>
                  <a:lnTo>
                    <a:pt x="128433" y="70274"/>
                  </a:lnTo>
                  <a:lnTo>
                    <a:pt x="141309" y="81535"/>
                  </a:lnTo>
                  <a:lnTo>
                    <a:pt x="181187" y="121785"/>
                  </a:lnTo>
                  <a:lnTo>
                    <a:pt x="204140" y="127046"/>
                  </a:lnTo>
                  <a:lnTo>
                    <a:pt x="227599" y="124315"/>
                  </a:lnTo>
                  <a:lnTo>
                    <a:pt x="245825" y="115303"/>
                  </a:lnTo>
                  <a:lnTo>
                    <a:pt x="269239" y="91485"/>
                  </a:lnTo>
                  <a:lnTo>
                    <a:pt x="277589" y="69126"/>
                  </a:lnTo>
                  <a:lnTo>
                    <a:pt x="280131" y="44761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46496" y="504125"/>
              <a:ext cx="186790" cy="169699"/>
            </a:xfrm>
            <a:custGeom>
              <a:avLst/>
              <a:gdLst/>
              <a:ahLst/>
              <a:cxnLst/>
              <a:rect l="0" t="0" r="0" b="0"/>
              <a:pathLst>
                <a:path w="186790" h="169699">
                  <a:moveTo>
                    <a:pt x="92032" y="106527"/>
                  </a:moveTo>
                  <a:lnTo>
                    <a:pt x="99268" y="78971"/>
                  </a:lnTo>
                  <a:lnTo>
                    <a:pt x="101098" y="51386"/>
                  </a:lnTo>
                  <a:lnTo>
                    <a:pt x="95672" y="28988"/>
                  </a:lnTo>
                  <a:lnTo>
                    <a:pt x="90949" y="19739"/>
                  </a:lnTo>
                  <a:lnTo>
                    <a:pt x="76343" y="6344"/>
                  </a:lnTo>
                  <a:lnTo>
                    <a:pt x="67535" y="1134"/>
                  </a:lnTo>
                  <a:lnTo>
                    <a:pt x="59323" y="0"/>
                  </a:lnTo>
                  <a:lnTo>
                    <a:pt x="43960" y="4980"/>
                  </a:lnTo>
                  <a:lnTo>
                    <a:pt x="22156" y="26526"/>
                  </a:lnTo>
                  <a:lnTo>
                    <a:pt x="6468" y="55137"/>
                  </a:lnTo>
                  <a:lnTo>
                    <a:pt x="0" y="91431"/>
                  </a:lnTo>
                  <a:lnTo>
                    <a:pt x="2601" y="101142"/>
                  </a:lnTo>
                  <a:lnTo>
                    <a:pt x="7845" y="108786"/>
                  </a:lnTo>
                  <a:lnTo>
                    <a:pt x="14850" y="115052"/>
                  </a:lnTo>
                  <a:lnTo>
                    <a:pt x="35113" y="122015"/>
                  </a:lnTo>
                  <a:lnTo>
                    <a:pt x="47067" y="123871"/>
                  </a:lnTo>
                  <a:lnTo>
                    <a:pt x="57376" y="121599"/>
                  </a:lnTo>
                  <a:lnTo>
                    <a:pt x="75070" y="109717"/>
                  </a:lnTo>
                  <a:lnTo>
                    <a:pt x="92596" y="83296"/>
                  </a:lnTo>
                  <a:lnTo>
                    <a:pt x="97087" y="81681"/>
                  </a:lnTo>
                  <a:lnTo>
                    <a:pt x="101251" y="85284"/>
                  </a:lnTo>
                  <a:lnTo>
                    <a:pt x="132640" y="143657"/>
                  </a:lnTo>
                  <a:lnTo>
                    <a:pt x="157876" y="160163"/>
                  </a:lnTo>
                  <a:lnTo>
                    <a:pt x="186789" y="1696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243813" y="558010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20244" y="43962"/>
                  </a:lnTo>
                  <a:lnTo>
                    <a:pt x="46156" y="75018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75399" y="558010"/>
              <a:ext cx="115814" cy="294799"/>
            </a:xfrm>
            <a:custGeom>
              <a:avLst/>
              <a:gdLst/>
              <a:ahLst/>
              <a:cxnLst/>
              <a:rect l="0" t="0" r="0" b="0"/>
              <a:pathLst>
                <a:path w="115814" h="294799">
                  <a:moveTo>
                    <a:pt x="115813" y="0"/>
                  </a:moveTo>
                  <a:lnTo>
                    <a:pt x="96685" y="53875"/>
                  </a:lnTo>
                  <a:lnTo>
                    <a:pt x="71599" y="111036"/>
                  </a:lnTo>
                  <a:lnTo>
                    <a:pt x="55260" y="165389"/>
                  </a:lnTo>
                  <a:lnTo>
                    <a:pt x="33835" y="218066"/>
                  </a:lnTo>
                  <a:lnTo>
                    <a:pt x="10726" y="27776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422798" y="347440"/>
              <a:ext cx="92280" cy="452726"/>
            </a:xfrm>
            <a:custGeom>
              <a:avLst/>
              <a:gdLst/>
              <a:ahLst/>
              <a:cxnLst/>
              <a:rect l="0" t="0" r="0" b="0"/>
              <a:pathLst>
                <a:path w="92280" h="452726">
                  <a:moveTo>
                    <a:pt x="0" y="0"/>
                  </a:moveTo>
                  <a:lnTo>
                    <a:pt x="35916" y="55045"/>
                  </a:lnTo>
                  <a:lnTo>
                    <a:pt x="64709" y="114512"/>
                  </a:lnTo>
                  <a:lnTo>
                    <a:pt x="86395" y="174481"/>
                  </a:lnTo>
                  <a:lnTo>
                    <a:pt x="92279" y="224184"/>
                  </a:lnTo>
                  <a:lnTo>
                    <a:pt x="91147" y="286612"/>
                  </a:lnTo>
                  <a:lnTo>
                    <a:pt x="80006" y="349333"/>
                  </a:lnTo>
                  <a:lnTo>
                    <a:pt x="64390" y="386996"/>
                  </a:lnTo>
                  <a:lnTo>
                    <a:pt x="16678" y="446113"/>
                  </a:lnTo>
                  <a:lnTo>
                    <a:pt x="10529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46850" y="2571880"/>
            <a:ext cx="897800" cy="371639"/>
            <a:chOff x="346850" y="2571880"/>
            <a:chExt cx="897800" cy="371639"/>
          </a:xfrm>
        </p:grpSpPr>
        <p:sp>
          <p:nvSpPr>
            <p:cNvPr id="58" name="Freeform 57"/>
            <p:cNvSpPr/>
            <p:nvPr/>
          </p:nvSpPr>
          <p:spPr>
            <a:xfrm>
              <a:off x="346850" y="2571880"/>
              <a:ext cx="207097" cy="371639"/>
            </a:xfrm>
            <a:custGeom>
              <a:avLst/>
              <a:gdLst/>
              <a:ahLst/>
              <a:cxnLst/>
              <a:rect l="0" t="0" r="0" b="0"/>
              <a:pathLst>
                <a:path w="207097" h="371639">
                  <a:moveTo>
                    <a:pt x="169046" y="18130"/>
                  </a:moveTo>
                  <a:lnTo>
                    <a:pt x="152278" y="6952"/>
                  </a:lnTo>
                  <a:lnTo>
                    <a:pt x="119494" y="0"/>
                  </a:lnTo>
                  <a:lnTo>
                    <a:pt x="74900" y="6057"/>
                  </a:lnTo>
                  <a:lnTo>
                    <a:pt x="53504" y="11984"/>
                  </a:lnTo>
                  <a:lnTo>
                    <a:pt x="35416" y="24757"/>
                  </a:lnTo>
                  <a:lnTo>
                    <a:pt x="4739" y="61553"/>
                  </a:lnTo>
                  <a:lnTo>
                    <a:pt x="1017" y="71645"/>
                  </a:lnTo>
                  <a:lnTo>
                    <a:pt x="0" y="92217"/>
                  </a:lnTo>
                  <a:lnTo>
                    <a:pt x="6004" y="123530"/>
                  </a:lnTo>
                  <a:lnTo>
                    <a:pt x="18204" y="141403"/>
                  </a:lnTo>
                  <a:lnTo>
                    <a:pt x="35325" y="155976"/>
                  </a:lnTo>
                  <a:lnTo>
                    <a:pt x="54632" y="166353"/>
                  </a:lnTo>
                  <a:lnTo>
                    <a:pt x="74911" y="168625"/>
                  </a:lnTo>
                  <a:lnTo>
                    <a:pt x="95623" y="168075"/>
                  </a:lnTo>
                  <a:lnTo>
                    <a:pt x="148025" y="180364"/>
                  </a:lnTo>
                  <a:lnTo>
                    <a:pt x="173996" y="195921"/>
                  </a:lnTo>
                  <a:lnTo>
                    <a:pt x="196509" y="220937"/>
                  </a:lnTo>
                  <a:lnTo>
                    <a:pt x="204648" y="243577"/>
                  </a:lnTo>
                  <a:lnTo>
                    <a:pt x="207096" y="269237"/>
                  </a:lnTo>
                  <a:lnTo>
                    <a:pt x="196125" y="332160"/>
                  </a:lnTo>
                  <a:lnTo>
                    <a:pt x="180301" y="351111"/>
                  </a:lnTo>
                  <a:lnTo>
                    <a:pt x="169530" y="359440"/>
                  </a:lnTo>
                  <a:lnTo>
                    <a:pt x="141965" y="368695"/>
                  </a:lnTo>
                  <a:lnTo>
                    <a:pt x="112556" y="371638"/>
                  </a:lnTo>
                  <a:lnTo>
                    <a:pt x="87787" y="369047"/>
                  </a:lnTo>
                  <a:lnTo>
                    <a:pt x="38806" y="349362"/>
                  </a:lnTo>
                  <a:lnTo>
                    <a:pt x="21647" y="344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23376" y="2811108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0652" y="2695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7929" y="2777340"/>
              <a:ext cx="145937" cy="138599"/>
            </a:xfrm>
            <a:custGeom>
              <a:avLst/>
              <a:gdLst/>
              <a:ahLst/>
              <a:cxnLst/>
              <a:rect l="0" t="0" r="0" b="0"/>
              <a:pathLst>
                <a:path w="145937" h="138599">
                  <a:moveTo>
                    <a:pt x="9065" y="33768"/>
                  </a:moveTo>
                  <a:lnTo>
                    <a:pt x="9065" y="92385"/>
                  </a:lnTo>
                  <a:lnTo>
                    <a:pt x="7895" y="138370"/>
                  </a:lnTo>
                  <a:lnTo>
                    <a:pt x="5946" y="138598"/>
                  </a:lnTo>
                  <a:lnTo>
                    <a:pt x="3476" y="135240"/>
                  </a:lnTo>
                  <a:lnTo>
                    <a:pt x="0" y="102569"/>
                  </a:lnTo>
                  <a:lnTo>
                    <a:pt x="4560" y="61433"/>
                  </a:lnTo>
                  <a:lnTo>
                    <a:pt x="18909" y="25198"/>
                  </a:lnTo>
                  <a:lnTo>
                    <a:pt x="37617" y="9292"/>
                  </a:lnTo>
                  <a:lnTo>
                    <a:pt x="49157" y="3413"/>
                  </a:lnTo>
                  <a:lnTo>
                    <a:pt x="71337" y="0"/>
                  </a:lnTo>
                  <a:lnTo>
                    <a:pt x="82165" y="728"/>
                  </a:lnTo>
                  <a:lnTo>
                    <a:pt x="100436" y="10895"/>
                  </a:lnTo>
                  <a:lnTo>
                    <a:pt x="131229" y="46018"/>
                  </a:lnTo>
                  <a:lnTo>
                    <a:pt x="134961" y="55973"/>
                  </a:lnTo>
                  <a:lnTo>
                    <a:pt x="138785" y="90927"/>
                  </a:lnTo>
                  <a:lnTo>
                    <a:pt x="145936" y="107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0919" y="2713213"/>
              <a:ext cx="122988" cy="143006"/>
            </a:xfrm>
            <a:custGeom>
              <a:avLst/>
              <a:gdLst/>
              <a:ahLst/>
              <a:cxnLst/>
              <a:rect l="0" t="0" r="0" b="0"/>
              <a:pathLst>
                <a:path w="122988" h="143006">
                  <a:moveTo>
                    <a:pt x="101930" y="34724"/>
                  </a:moveTo>
                  <a:lnTo>
                    <a:pt x="90752" y="17957"/>
                  </a:lnTo>
                  <a:lnTo>
                    <a:pt x="72786" y="6605"/>
                  </a:lnTo>
                  <a:lnTo>
                    <a:pt x="50373" y="0"/>
                  </a:lnTo>
                  <a:lnTo>
                    <a:pt x="28713" y="964"/>
                  </a:lnTo>
                  <a:lnTo>
                    <a:pt x="20363" y="5198"/>
                  </a:lnTo>
                  <a:lnTo>
                    <a:pt x="7967" y="19262"/>
                  </a:lnTo>
                  <a:lnTo>
                    <a:pt x="0" y="58089"/>
                  </a:lnTo>
                  <a:lnTo>
                    <a:pt x="3228" y="95459"/>
                  </a:lnTo>
                  <a:lnTo>
                    <a:pt x="14779" y="114750"/>
                  </a:lnTo>
                  <a:lnTo>
                    <a:pt x="31611" y="129953"/>
                  </a:lnTo>
                  <a:lnTo>
                    <a:pt x="50790" y="140609"/>
                  </a:lnTo>
                  <a:lnTo>
                    <a:pt x="74132" y="143005"/>
                  </a:lnTo>
                  <a:lnTo>
                    <a:pt x="96595" y="140171"/>
                  </a:lnTo>
                  <a:lnTo>
                    <a:pt x="122987" y="129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116020" y="2701026"/>
              <a:ext cx="128630" cy="162726"/>
            </a:xfrm>
            <a:custGeom>
              <a:avLst/>
              <a:gdLst/>
              <a:ahLst/>
              <a:cxnLst/>
              <a:rect l="0" t="0" r="0" b="0"/>
              <a:pathLst>
                <a:path w="128630" h="162726">
                  <a:moveTo>
                    <a:pt x="0" y="110082"/>
                  </a:moveTo>
                  <a:lnTo>
                    <a:pt x="17981" y="94441"/>
                  </a:lnTo>
                  <a:lnTo>
                    <a:pt x="69742" y="75238"/>
                  </a:lnTo>
                  <a:lnTo>
                    <a:pt x="104113" y="64533"/>
                  </a:lnTo>
                  <a:lnTo>
                    <a:pt x="119582" y="51234"/>
                  </a:lnTo>
                  <a:lnTo>
                    <a:pt x="125345" y="42774"/>
                  </a:lnTo>
                  <a:lnTo>
                    <a:pt x="128629" y="24016"/>
                  </a:lnTo>
                  <a:lnTo>
                    <a:pt x="127866" y="14100"/>
                  </a:lnTo>
                  <a:lnTo>
                    <a:pt x="122679" y="7490"/>
                  </a:lnTo>
                  <a:lnTo>
                    <a:pt x="104437" y="145"/>
                  </a:lnTo>
                  <a:lnTo>
                    <a:pt x="83851" y="0"/>
                  </a:lnTo>
                  <a:lnTo>
                    <a:pt x="64174" y="5005"/>
                  </a:lnTo>
                  <a:lnTo>
                    <a:pt x="32477" y="27282"/>
                  </a:lnTo>
                  <a:lnTo>
                    <a:pt x="19114" y="41697"/>
                  </a:lnTo>
                  <a:lnTo>
                    <a:pt x="9275" y="59802"/>
                  </a:lnTo>
                  <a:lnTo>
                    <a:pt x="7242" y="79547"/>
                  </a:lnTo>
                  <a:lnTo>
                    <a:pt x="15469" y="120818"/>
                  </a:lnTo>
                  <a:lnTo>
                    <a:pt x="30580" y="152258"/>
                  </a:lnTo>
                  <a:lnTo>
                    <a:pt x="37934" y="158087"/>
                  </a:lnTo>
                  <a:lnTo>
                    <a:pt x="46346" y="160803"/>
                  </a:lnTo>
                  <a:lnTo>
                    <a:pt x="105285" y="16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1710555" y="2421554"/>
            <a:ext cx="2557400" cy="484312"/>
            <a:chOff x="1710555" y="2421554"/>
            <a:chExt cx="2557400" cy="484312"/>
          </a:xfrm>
        </p:grpSpPr>
        <p:sp>
          <p:nvSpPr>
            <p:cNvPr id="65" name="Freeform 64"/>
            <p:cNvSpPr/>
            <p:nvPr/>
          </p:nvSpPr>
          <p:spPr>
            <a:xfrm>
              <a:off x="1710555" y="2568953"/>
              <a:ext cx="5591" cy="273742"/>
            </a:xfrm>
            <a:custGeom>
              <a:avLst/>
              <a:gdLst/>
              <a:ahLst/>
              <a:cxnLst/>
              <a:rect l="0" t="0" r="0" b="0"/>
              <a:pathLst>
                <a:path w="5591" h="273742">
                  <a:moveTo>
                    <a:pt x="5590" y="0"/>
                  </a:moveTo>
                  <a:lnTo>
                    <a:pt x="0" y="16768"/>
                  </a:lnTo>
                  <a:lnTo>
                    <a:pt x="4045" y="75445"/>
                  </a:lnTo>
                  <a:lnTo>
                    <a:pt x="5284" y="130196"/>
                  </a:lnTo>
                  <a:lnTo>
                    <a:pt x="5529" y="186072"/>
                  </a:lnTo>
                  <a:lnTo>
                    <a:pt x="5578" y="239049"/>
                  </a:lnTo>
                  <a:lnTo>
                    <a:pt x="559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31958" y="281110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30214" y="2549665"/>
              <a:ext cx="178705" cy="303558"/>
            </a:xfrm>
            <a:custGeom>
              <a:avLst/>
              <a:gdLst/>
              <a:ahLst/>
              <a:cxnLst/>
              <a:rect l="0" t="0" r="0" b="0"/>
              <a:pathLst>
                <a:path w="178705" h="303558">
                  <a:moveTo>
                    <a:pt x="143900" y="8760"/>
                  </a:moveTo>
                  <a:lnTo>
                    <a:pt x="127132" y="14349"/>
                  </a:lnTo>
                  <a:lnTo>
                    <a:pt x="109541" y="13973"/>
                  </a:lnTo>
                  <a:lnTo>
                    <a:pt x="58137" y="2211"/>
                  </a:lnTo>
                  <a:lnTo>
                    <a:pt x="32863" y="0"/>
                  </a:lnTo>
                  <a:lnTo>
                    <a:pt x="12272" y="5256"/>
                  </a:lnTo>
                  <a:lnTo>
                    <a:pt x="3505" y="9933"/>
                  </a:lnTo>
                  <a:lnTo>
                    <a:pt x="0" y="16561"/>
                  </a:lnTo>
                  <a:lnTo>
                    <a:pt x="4" y="24489"/>
                  </a:lnTo>
                  <a:lnTo>
                    <a:pt x="5641" y="73608"/>
                  </a:lnTo>
                  <a:lnTo>
                    <a:pt x="7925" y="130060"/>
                  </a:lnTo>
                  <a:lnTo>
                    <a:pt x="12496" y="153918"/>
                  </a:lnTo>
                  <a:lnTo>
                    <a:pt x="15353" y="158174"/>
                  </a:lnTo>
                  <a:lnTo>
                    <a:pt x="18428" y="157502"/>
                  </a:lnTo>
                  <a:lnTo>
                    <a:pt x="37357" y="136797"/>
                  </a:lnTo>
                  <a:lnTo>
                    <a:pt x="56383" y="130006"/>
                  </a:lnTo>
                  <a:lnTo>
                    <a:pt x="80437" y="128157"/>
                  </a:lnTo>
                  <a:lnTo>
                    <a:pt x="106725" y="131235"/>
                  </a:lnTo>
                  <a:lnTo>
                    <a:pt x="127768" y="139622"/>
                  </a:lnTo>
                  <a:lnTo>
                    <a:pt x="160340" y="164070"/>
                  </a:lnTo>
                  <a:lnTo>
                    <a:pt x="176587" y="190088"/>
                  </a:lnTo>
                  <a:lnTo>
                    <a:pt x="178704" y="212963"/>
                  </a:lnTo>
                  <a:lnTo>
                    <a:pt x="174576" y="237557"/>
                  </a:lnTo>
                  <a:lnTo>
                    <a:pt x="164942" y="260186"/>
                  </a:lnTo>
                  <a:lnTo>
                    <a:pt x="149742" y="275702"/>
                  </a:lnTo>
                  <a:lnTo>
                    <a:pt x="111389" y="295196"/>
                  </a:lnTo>
                  <a:lnTo>
                    <a:pt x="70200" y="3035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16269" y="2642653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3650" y="3119"/>
                  </a:lnTo>
                  <a:lnTo>
                    <a:pt x="24126" y="18211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58383" y="2547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389969" y="2737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13731" y="2463668"/>
              <a:ext cx="221714" cy="386796"/>
            </a:xfrm>
            <a:custGeom>
              <a:avLst/>
              <a:gdLst/>
              <a:ahLst/>
              <a:cxnLst/>
              <a:rect l="0" t="0" r="0" b="0"/>
              <a:pathLst>
                <a:path w="221714" h="386796">
                  <a:moveTo>
                    <a:pt x="71035" y="0"/>
                  </a:moveTo>
                  <a:lnTo>
                    <a:pt x="35119" y="59941"/>
                  </a:lnTo>
                  <a:lnTo>
                    <a:pt x="6326" y="106477"/>
                  </a:lnTo>
                  <a:lnTo>
                    <a:pt x="3329" y="108419"/>
                  </a:lnTo>
                  <a:lnTo>
                    <a:pt x="1332" y="105035"/>
                  </a:lnTo>
                  <a:lnTo>
                    <a:pt x="0" y="98099"/>
                  </a:lnTo>
                  <a:lnTo>
                    <a:pt x="2621" y="91136"/>
                  </a:lnTo>
                  <a:lnTo>
                    <a:pt x="35943" y="56137"/>
                  </a:lnTo>
                  <a:lnTo>
                    <a:pt x="62588" y="40680"/>
                  </a:lnTo>
                  <a:lnTo>
                    <a:pt x="82489" y="38747"/>
                  </a:lnTo>
                  <a:lnTo>
                    <a:pt x="101862" y="42957"/>
                  </a:lnTo>
                  <a:lnTo>
                    <a:pt x="118271" y="52627"/>
                  </a:lnTo>
                  <a:lnTo>
                    <a:pt x="123583" y="60821"/>
                  </a:lnTo>
                  <a:lnTo>
                    <a:pt x="129485" y="82404"/>
                  </a:lnTo>
                  <a:lnTo>
                    <a:pt x="127218" y="115273"/>
                  </a:lnTo>
                  <a:lnTo>
                    <a:pt x="113549" y="147239"/>
                  </a:lnTo>
                  <a:lnTo>
                    <a:pt x="98119" y="162146"/>
                  </a:lnTo>
                  <a:lnTo>
                    <a:pt x="89091" y="167759"/>
                  </a:lnTo>
                  <a:lnTo>
                    <a:pt x="86582" y="170331"/>
                  </a:lnTo>
                  <a:lnTo>
                    <a:pt x="88419" y="170876"/>
                  </a:lnTo>
                  <a:lnTo>
                    <a:pt x="93153" y="170069"/>
                  </a:lnTo>
                  <a:lnTo>
                    <a:pt x="154817" y="183252"/>
                  </a:lnTo>
                  <a:lnTo>
                    <a:pt x="181128" y="198836"/>
                  </a:lnTo>
                  <a:lnTo>
                    <a:pt x="203741" y="218272"/>
                  </a:lnTo>
                  <a:lnTo>
                    <a:pt x="219670" y="244438"/>
                  </a:lnTo>
                  <a:lnTo>
                    <a:pt x="221713" y="267346"/>
                  </a:lnTo>
                  <a:lnTo>
                    <a:pt x="213493" y="314592"/>
                  </a:lnTo>
                  <a:lnTo>
                    <a:pt x="198383" y="341477"/>
                  </a:lnTo>
                  <a:lnTo>
                    <a:pt x="179088" y="364261"/>
                  </a:lnTo>
                  <a:lnTo>
                    <a:pt x="147375" y="380240"/>
                  </a:lnTo>
                  <a:lnTo>
                    <a:pt x="108342" y="386795"/>
                  </a:lnTo>
                  <a:lnTo>
                    <a:pt x="84107" y="382089"/>
                  </a:lnTo>
                  <a:lnTo>
                    <a:pt x="27975" y="361357"/>
                  </a:lnTo>
                  <a:lnTo>
                    <a:pt x="18393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05906" y="2537367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5727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116435" y="2611067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60672" y="1465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02970" y="2434928"/>
              <a:ext cx="310660" cy="347430"/>
            </a:xfrm>
            <a:custGeom>
              <a:avLst/>
              <a:gdLst/>
              <a:ahLst/>
              <a:cxnLst/>
              <a:rect l="0" t="0" r="0" b="0"/>
              <a:pathLst>
                <a:path w="310660" h="347430">
                  <a:moveTo>
                    <a:pt x="145133" y="7683"/>
                  </a:moveTo>
                  <a:lnTo>
                    <a:pt x="128366" y="2094"/>
                  </a:lnTo>
                  <a:lnTo>
                    <a:pt x="110775" y="2469"/>
                  </a:lnTo>
                  <a:lnTo>
                    <a:pt x="92428" y="7706"/>
                  </a:lnTo>
                  <a:lnTo>
                    <a:pt x="54341" y="36686"/>
                  </a:lnTo>
                  <a:lnTo>
                    <a:pt x="27070" y="65188"/>
                  </a:lnTo>
                  <a:lnTo>
                    <a:pt x="5381" y="113608"/>
                  </a:lnTo>
                  <a:lnTo>
                    <a:pt x="0" y="155922"/>
                  </a:lnTo>
                  <a:lnTo>
                    <a:pt x="6587" y="213046"/>
                  </a:lnTo>
                  <a:lnTo>
                    <a:pt x="22542" y="270210"/>
                  </a:lnTo>
                  <a:lnTo>
                    <a:pt x="38490" y="296688"/>
                  </a:lnTo>
                  <a:lnTo>
                    <a:pt x="58033" y="319352"/>
                  </a:lnTo>
                  <a:lnTo>
                    <a:pt x="84231" y="335296"/>
                  </a:lnTo>
                  <a:lnTo>
                    <a:pt x="119809" y="347429"/>
                  </a:lnTo>
                  <a:lnTo>
                    <a:pt x="165576" y="347254"/>
                  </a:lnTo>
                  <a:lnTo>
                    <a:pt x="223867" y="328309"/>
                  </a:lnTo>
                  <a:lnTo>
                    <a:pt x="247976" y="315520"/>
                  </a:lnTo>
                  <a:lnTo>
                    <a:pt x="264151" y="298918"/>
                  </a:lnTo>
                  <a:lnTo>
                    <a:pt x="300222" y="238997"/>
                  </a:lnTo>
                  <a:lnTo>
                    <a:pt x="307648" y="215774"/>
                  </a:lnTo>
                  <a:lnTo>
                    <a:pt x="310659" y="170985"/>
                  </a:lnTo>
                  <a:lnTo>
                    <a:pt x="301789" y="116456"/>
                  </a:lnTo>
                  <a:lnTo>
                    <a:pt x="294307" y="94631"/>
                  </a:lnTo>
                  <a:lnTo>
                    <a:pt x="255807" y="39599"/>
                  </a:lnTo>
                  <a:lnTo>
                    <a:pt x="227838" y="17010"/>
                  </a:lnTo>
                  <a:lnTo>
                    <a:pt x="207627" y="6759"/>
                  </a:lnTo>
                  <a:lnTo>
                    <a:pt x="170929" y="0"/>
                  </a:lnTo>
                  <a:lnTo>
                    <a:pt x="124076" y="76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90259" y="275846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00376" y="2421554"/>
              <a:ext cx="219220" cy="375720"/>
            </a:xfrm>
            <a:custGeom>
              <a:avLst/>
              <a:gdLst/>
              <a:ahLst/>
              <a:cxnLst/>
              <a:rect l="0" t="0" r="0" b="0"/>
              <a:pathLst>
                <a:path w="219220" h="375720">
                  <a:moveTo>
                    <a:pt x="205738" y="0"/>
                  </a:moveTo>
                  <a:lnTo>
                    <a:pt x="188970" y="11178"/>
                  </a:lnTo>
                  <a:lnTo>
                    <a:pt x="150597" y="18130"/>
                  </a:lnTo>
                  <a:lnTo>
                    <a:pt x="94803" y="19309"/>
                  </a:lnTo>
                  <a:lnTo>
                    <a:pt x="59784" y="14820"/>
                  </a:lnTo>
                  <a:lnTo>
                    <a:pt x="37924" y="17505"/>
                  </a:lnTo>
                  <a:lnTo>
                    <a:pt x="19630" y="25717"/>
                  </a:lnTo>
                  <a:lnTo>
                    <a:pt x="11476" y="31183"/>
                  </a:lnTo>
                  <a:lnTo>
                    <a:pt x="6040" y="39506"/>
                  </a:lnTo>
                  <a:lnTo>
                    <a:pt x="0" y="61232"/>
                  </a:lnTo>
                  <a:lnTo>
                    <a:pt x="3358" y="113307"/>
                  </a:lnTo>
                  <a:lnTo>
                    <a:pt x="8354" y="165535"/>
                  </a:lnTo>
                  <a:lnTo>
                    <a:pt x="10977" y="177037"/>
                  </a:lnTo>
                  <a:lnTo>
                    <a:pt x="16236" y="183535"/>
                  </a:lnTo>
                  <a:lnTo>
                    <a:pt x="23251" y="186698"/>
                  </a:lnTo>
                  <a:lnTo>
                    <a:pt x="40405" y="187092"/>
                  </a:lnTo>
                  <a:lnTo>
                    <a:pt x="69793" y="183076"/>
                  </a:lnTo>
                  <a:lnTo>
                    <a:pt x="127221" y="194023"/>
                  </a:lnTo>
                  <a:lnTo>
                    <a:pt x="172031" y="215664"/>
                  </a:lnTo>
                  <a:lnTo>
                    <a:pt x="189197" y="228822"/>
                  </a:lnTo>
                  <a:lnTo>
                    <a:pt x="206426" y="254972"/>
                  </a:lnTo>
                  <a:lnTo>
                    <a:pt x="218940" y="284947"/>
                  </a:lnTo>
                  <a:lnTo>
                    <a:pt x="219219" y="295250"/>
                  </a:lnTo>
                  <a:lnTo>
                    <a:pt x="202386" y="347500"/>
                  </a:lnTo>
                  <a:lnTo>
                    <a:pt x="189040" y="362285"/>
                  </a:lnTo>
                  <a:lnTo>
                    <a:pt x="180568" y="367865"/>
                  </a:lnTo>
                  <a:lnTo>
                    <a:pt x="140698" y="375719"/>
                  </a:lnTo>
                  <a:lnTo>
                    <a:pt x="83656" y="370257"/>
                  </a:lnTo>
                  <a:lnTo>
                    <a:pt x="58339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242984" y="2790051"/>
              <a:ext cx="24971" cy="115815"/>
            </a:xfrm>
            <a:custGeom>
              <a:avLst/>
              <a:gdLst/>
              <a:ahLst/>
              <a:cxnLst/>
              <a:rect l="0" t="0" r="0" b="0"/>
              <a:pathLst>
                <a:path w="24971" h="115815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24970" y="54115"/>
                  </a:lnTo>
                  <a:lnTo>
                    <a:pt x="16241" y="95048"/>
                  </a:lnTo>
                  <a:lnTo>
                    <a:pt x="9948" y="106584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931009" y="2455969"/>
            <a:ext cx="37653" cy="326385"/>
          </a:xfrm>
          <a:custGeom>
            <a:avLst/>
            <a:gdLst/>
            <a:ahLst/>
            <a:cxnLst/>
            <a:rect l="0" t="0" r="0" b="0"/>
            <a:pathLst>
              <a:path w="37653" h="326385">
                <a:moveTo>
                  <a:pt x="6066" y="0"/>
                </a:moveTo>
                <a:lnTo>
                  <a:pt x="0" y="32452"/>
                </a:lnTo>
                <a:lnTo>
                  <a:pt x="5036" y="95520"/>
                </a:lnTo>
                <a:lnTo>
                  <a:pt x="14268" y="155046"/>
                </a:lnTo>
                <a:lnTo>
                  <a:pt x="22795" y="203607"/>
                </a:lnTo>
                <a:lnTo>
                  <a:pt x="29388" y="259411"/>
                </a:lnTo>
                <a:lnTo>
                  <a:pt x="35204" y="293671"/>
                </a:lnTo>
                <a:lnTo>
                  <a:pt x="37652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5063417" y="2729710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5182495" y="2466498"/>
            <a:ext cx="178992" cy="330060"/>
          </a:xfrm>
          <a:custGeom>
            <a:avLst/>
            <a:gdLst/>
            <a:ahLst/>
            <a:cxnLst/>
            <a:rect l="0" t="0" r="0" b="0"/>
            <a:pathLst>
              <a:path w="178992" h="330060">
                <a:moveTo>
                  <a:pt x="102021" y="0"/>
                </a:moveTo>
                <a:lnTo>
                  <a:pt x="48146" y="17958"/>
                </a:lnTo>
                <a:lnTo>
                  <a:pt x="27774" y="24749"/>
                </a:lnTo>
                <a:lnTo>
                  <a:pt x="13260" y="37905"/>
                </a:lnTo>
                <a:lnTo>
                  <a:pt x="7752" y="46327"/>
                </a:lnTo>
                <a:lnTo>
                  <a:pt x="0" y="80537"/>
                </a:lnTo>
                <a:lnTo>
                  <a:pt x="5499" y="139503"/>
                </a:lnTo>
                <a:lnTo>
                  <a:pt x="6087" y="152664"/>
                </a:lnTo>
                <a:lnTo>
                  <a:pt x="8819" y="159097"/>
                </a:lnTo>
                <a:lnTo>
                  <a:pt x="12980" y="161047"/>
                </a:lnTo>
                <a:lnTo>
                  <a:pt x="64452" y="149868"/>
                </a:lnTo>
                <a:lnTo>
                  <a:pt x="100248" y="151249"/>
                </a:lnTo>
                <a:lnTo>
                  <a:pt x="121120" y="157299"/>
                </a:lnTo>
                <a:lnTo>
                  <a:pt x="153583" y="180246"/>
                </a:lnTo>
                <a:lnTo>
                  <a:pt x="160962" y="186845"/>
                </a:lnTo>
                <a:lnTo>
                  <a:pt x="176937" y="218488"/>
                </a:lnTo>
                <a:lnTo>
                  <a:pt x="178991" y="244114"/>
                </a:lnTo>
                <a:lnTo>
                  <a:pt x="170777" y="293105"/>
                </a:lnTo>
                <a:lnTo>
                  <a:pt x="165406" y="301858"/>
                </a:lnTo>
                <a:lnTo>
                  <a:pt x="150079" y="314703"/>
                </a:lnTo>
                <a:lnTo>
                  <a:pt x="121719" y="328511"/>
                </a:lnTo>
                <a:lnTo>
                  <a:pt x="101417" y="330059"/>
                </a:lnTo>
                <a:lnTo>
                  <a:pt x="81865" y="325677"/>
                </a:lnTo>
                <a:lnTo>
                  <a:pt x="38850" y="3053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5537200" y="2634953"/>
            <a:ext cx="136871" cy="10530"/>
          </a:xfrm>
          <a:custGeom>
            <a:avLst/>
            <a:gdLst/>
            <a:ahLst/>
            <a:cxnLst/>
            <a:rect l="0" t="0" r="0" b="0"/>
            <a:pathLst>
              <a:path w="136871" h="10530">
                <a:moveTo>
                  <a:pt x="136870" y="0"/>
                </a:moveTo>
                <a:lnTo>
                  <a:pt x="109314" y="7236"/>
                </a:lnTo>
                <a:lnTo>
                  <a:pt x="53092" y="9878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5589842" y="2571782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5610899" y="2740238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5789202" y="2544083"/>
            <a:ext cx="196382" cy="245900"/>
          </a:xfrm>
          <a:custGeom>
            <a:avLst/>
            <a:gdLst/>
            <a:ahLst/>
            <a:cxnLst/>
            <a:rect l="0" t="0" r="0" b="0"/>
            <a:pathLst>
              <a:path w="196382" h="245900">
                <a:moveTo>
                  <a:pt x="63853" y="6643"/>
                </a:moveTo>
                <a:lnTo>
                  <a:pt x="5290" y="56141"/>
                </a:lnTo>
                <a:lnTo>
                  <a:pt x="1414" y="57189"/>
                </a:lnTo>
                <a:lnTo>
                  <a:pt x="0" y="54378"/>
                </a:lnTo>
                <a:lnTo>
                  <a:pt x="227" y="48995"/>
                </a:lnTo>
                <a:lnTo>
                  <a:pt x="6719" y="36774"/>
                </a:lnTo>
                <a:lnTo>
                  <a:pt x="29950" y="9865"/>
                </a:lnTo>
                <a:lnTo>
                  <a:pt x="49565" y="2225"/>
                </a:lnTo>
                <a:lnTo>
                  <a:pt x="72710" y="0"/>
                </a:lnTo>
                <a:lnTo>
                  <a:pt x="94696" y="2910"/>
                </a:lnTo>
                <a:lnTo>
                  <a:pt x="103132" y="7664"/>
                </a:lnTo>
                <a:lnTo>
                  <a:pt x="115625" y="22304"/>
                </a:lnTo>
                <a:lnTo>
                  <a:pt x="118255" y="31122"/>
                </a:lnTo>
                <a:lnTo>
                  <a:pt x="118057" y="50278"/>
                </a:lnTo>
                <a:lnTo>
                  <a:pt x="105780" y="80793"/>
                </a:lnTo>
                <a:lnTo>
                  <a:pt x="90676" y="95360"/>
                </a:lnTo>
                <a:lnTo>
                  <a:pt x="78114" y="102225"/>
                </a:lnTo>
                <a:lnTo>
                  <a:pt x="78039" y="100779"/>
                </a:lnTo>
                <a:lnTo>
                  <a:pt x="80329" y="97476"/>
                </a:lnTo>
                <a:lnTo>
                  <a:pt x="95352" y="93806"/>
                </a:lnTo>
                <a:lnTo>
                  <a:pt x="116457" y="93345"/>
                </a:lnTo>
                <a:lnTo>
                  <a:pt x="137535" y="97040"/>
                </a:lnTo>
                <a:lnTo>
                  <a:pt x="163543" y="111286"/>
                </a:lnTo>
                <a:lnTo>
                  <a:pt x="186068" y="130325"/>
                </a:lnTo>
                <a:lnTo>
                  <a:pt x="194210" y="150130"/>
                </a:lnTo>
                <a:lnTo>
                  <a:pt x="196381" y="161962"/>
                </a:lnTo>
                <a:lnTo>
                  <a:pt x="192554" y="184468"/>
                </a:lnTo>
                <a:lnTo>
                  <a:pt x="177246" y="213750"/>
                </a:lnTo>
                <a:lnTo>
                  <a:pt x="163382" y="228542"/>
                </a:lnTo>
                <a:lnTo>
                  <a:pt x="145523" y="239015"/>
                </a:lnTo>
                <a:lnTo>
                  <a:pt x="110148" y="245899"/>
                </a:lnTo>
                <a:lnTo>
                  <a:pt x="50755" y="236963"/>
                </a:lnTo>
                <a:lnTo>
                  <a:pt x="11210" y="227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5984401" y="2561254"/>
            <a:ext cx="233080" cy="214224"/>
          </a:xfrm>
          <a:custGeom>
            <a:avLst/>
            <a:gdLst/>
            <a:ahLst/>
            <a:cxnLst/>
            <a:rect l="0" t="0" r="0" b="0"/>
            <a:pathLst>
              <a:path w="233080" h="214224">
                <a:moveTo>
                  <a:pt x="110809" y="0"/>
                </a:moveTo>
                <a:lnTo>
                  <a:pt x="72292" y="2340"/>
                </a:lnTo>
                <a:lnTo>
                  <a:pt x="46234" y="16811"/>
                </a:lnTo>
                <a:lnTo>
                  <a:pt x="16469" y="45781"/>
                </a:lnTo>
                <a:lnTo>
                  <a:pt x="9311" y="55087"/>
                </a:lnTo>
                <a:lnTo>
                  <a:pt x="1358" y="81025"/>
                </a:lnTo>
                <a:lnTo>
                  <a:pt x="0" y="125393"/>
                </a:lnTo>
                <a:lnTo>
                  <a:pt x="5409" y="152826"/>
                </a:lnTo>
                <a:lnTo>
                  <a:pt x="15611" y="176717"/>
                </a:lnTo>
                <a:lnTo>
                  <a:pt x="31065" y="192795"/>
                </a:lnTo>
                <a:lnTo>
                  <a:pt x="69580" y="212648"/>
                </a:lnTo>
                <a:lnTo>
                  <a:pt x="93265" y="214223"/>
                </a:lnTo>
                <a:lnTo>
                  <a:pt x="118220" y="209854"/>
                </a:lnTo>
                <a:lnTo>
                  <a:pt x="173569" y="181475"/>
                </a:lnTo>
                <a:lnTo>
                  <a:pt x="222462" y="140290"/>
                </a:lnTo>
                <a:lnTo>
                  <a:pt x="230622" y="120063"/>
                </a:lnTo>
                <a:lnTo>
                  <a:pt x="233079" y="96645"/>
                </a:lnTo>
                <a:lnTo>
                  <a:pt x="230273" y="74539"/>
                </a:lnTo>
                <a:lnTo>
                  <a:pt x="222006" y="56135"/>
                </a:lnTo>
                <a:lnTo>
                  <a:pt x="209363" y="40157"/>
                </a:lnTo>
                <a:lnTo>
                  <a:pt x="182514" y="19177"/>
                </a:lnTo>
                <a:lnTo>
                  <a:pt x="151162" y="6202"/>
                </a:lnTo>
                <a:lnTo>
                  <a:pt x="100281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6416106" y="2540197"/>
            <a:ext cx="173944" cy="231628"/>
          </a:xfrm>
          <a:custGeom>
            <a:avLst/>
            <a:gdLst/>
            <a:ahLst/>
            <a:cxnLst/>
            <a:rect l="0" t="0" r="0" b="0"/>
            <a:pathLst>
              <a:path w="173944" h="231628">
                <a:moveTo>
                  <a:pt x="152886" y="0"/>
                </a:moveTo>
                <a:lnTo>
                  <a:pt x="107105" y="47875"/>
                </a:lnTo>
                <a:lnTo>
                  <a:pt x="47279" y="84734"/>
                </a:lnTo>
                <a:lnTo>
                  <a:pt x="5424" y="112404"/>
                </a:lnTo>
                <a:lnTo>
                  <a:pt x="766" y="119390"/>
                </a:lnTo>
                <a:lnTo>
                  <a:pt x="0" y="126386"/>
                </a:lnTo>
                <a:lnTo>
                  <a:pt x="1829" y="133390"/>
                </a:lnTo>
                <a:lnTo>
                  <a:pt x="16340" y="147412"/>
                </a:lnTo>
                <a:lnTo>
                  <a:pt x="76096" y="181181"/>
                </a:lnTo>
                <a:lnTo>
                  <a:pt x="94191" y="192829"/>
                </a:lnTo>
                <a:lnTo>
                  <a:pt x="137697" y="212958"/>
                </a:lnTo>
                <a:lnTo>
                  <a:pt x="158914" y="226095"/>
                </a:lnTo>
                <a:lnTo>
                  <a:pt x="173943" y="2316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6844879" y="2498083"/>
            <a:ext cx="8384" cy="252685"/>
          </a:xfrm>
          <a:custGeom>
            <a:avLst/>
            <a:gdLst/>
            <a:ahLst/>
            <a:cxnLst/>
            <a:rect l="0" t="0" r="0" b="0"/>
            <a:pathLst>
              <a:path w="8384" h="252685">
                <a:moveTo>
                  <a:pt x="8383" y="0"/>
                </a:moveTo>
                <a:lnTo>
                  <a:pt x="2794" y="62093"/>
                </a:lnTo>
                <a:lnTo>
                  <a:pt x="0" y="114647"/>
                </a:lnTo>
                <a:lnTo>
                  <a:pt x="6381" y="177021"/>
                </a:lnTo>
                <a:lnTo>
                  <a:pt x="7790" y="217397"/>
                </a:lnTo>
                <a:lnTo>
                  <a:pt x="8383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6948019" y="2719181"/>
            <a:ext cx="10529" cy="10530"/>
          </a:xfrm>
          <a:custGeom>
            <a:avLst/>
            <a:gdLst/>
            <a:ahLst/>
            <a:cxnLst/>
            <a:rect l="0" t="0" r="0" b="0"/>
            <a:pathLst>
              <a:path w="10529" h="10530">
                <a:moveTo>
                  <a:pt x="0" y="0"/>
                </a:moveTo>
                <a:lnTo>
                  <a:pt x="10528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7040512" y="2477026"/>
            <a:ext cx="195058" cy="276860"/>
          </a:xfrm>
          <a:custGeom>
            <a:avLst/>
            <a:gdLst/>
            <a:ahLst/>
            <a:cxnLst/>
            <a:rect l="0" t="0" r="0" b="0"/>
            <a:pathLst>
              <a:path w="195058" h="276860">
                <a:moveTo>
                  <a:pt x="118076" y="0"/>
                </a:moveTo>
                <a:lnTo>
                  <a:pt x="59460" y="9065"/>
                </a:lnTo>
                <a:lnTo>
                  <a:pt x="24669" y="15684"/>
                </a:lnTo>
                <a:lnTo>
                  <a:pt x="16031" y="20985"/>
                </a:lnTo>
                <a:lnTo>
                  <a:pt x="3313" y="36233"/>
                </a:lnTo>
                <a:lnTo>
                  <a:pt x="0" y="57827"/>
                </a:lnTo>
                <a:lnTo>
                  <a:pt x="10370" y="115110"/>
                </a:lnTo>
                <a:lnTo>
                  <a:pt x="16785" y="136558"/>
                </a:lnTo>
                <a:lnTo>
                  <a:pt x="21302" y="140172"/>
                </a:lnTo>
                <a:lnTo>
                  <a:pt x="26655" y="139071"/>
                </a:lnTo>
                <a:lnTo>
                  <a:pt x="32562" y="134828"/>
                </a:lnTo>
                <a:lnTo>
                  <a:pt x="63233" y="128856"/>
                </a:lnTo>
                <a:lnTo>
                  <a:pt x="107113" y="135244"/>
                </a:lnTo>
                <a:lnTo>
                  <a:pt x="137835" y="145617"/>
                </a:lnTo>
                <a:lnTo>
                  <a:pt x="177105" y="176165"/>
                </a:lnTo>
                <a:lnTo>
                  <a:pt x="193018" y="202325"/>
                </a:lnTo>
                <a:lnTo>
                  <a:pt x="195057" y="222114"/>
                </a:lnTo>
                <a:lnTo>
                  <a:pt x="190895" y="241437"/>
                </a:lnTo>
                <a:lnTo>
                  <a:pt x="181245" y="257824"/>
                </a:lnTo>
                <a:lnTo>
                  <a:pt x="166039" y="269786"/>
                </a:lnTo>
                <a:lnTo>
                  <a:pt x="157071" y="274614"/>
                </a:lnTo>
                <a:lnTo>
                  <a:pt x="134627" y="276859"/>
                </a:lnTo>
                <a:lnTo>
                  <a:pt x="77925" y="265746"/>
                </a:lnTo>
                <a:lnTo>
                  <a:pt x="44377" y="2526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7453386" y="2636417"/>
            <a:ext cx="168457" cy="9066"/>
          </a:xfrm>
          <a:custGeom>
            <a:avLst/>
            <a:gdLst/>
            <a:ahLst/>
            <a:cxnLst/>
            <a:rect l="0" t="0" r="0" b="0"/>
            <a:pathLst>
              <a:path w="168457" h="9066">
                <a:moveTo>
                  <a:pt x="168456" y="9065"/>
                </a:moveTo>
                <a:lnTo>
                  <a:pt x="125764" y="5945"/>
                </a:lnTo>
                <a:lnTo>
                  <a:pt x="78525" y="0"/>
                </a:lnTo>
                <a:lnTo>
                  <a:pt x="24812" y="7062"/>
                </a:lnTo>
                <a:lnTo>
                  <a:pt x="0" y="90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7537615" y="2550726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7558671" y="2740238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7750719" y="2472249"/>
            <a:ext cx="232376" cy="334441"/>
          </a:xfrm>
          <a:custGeom>
            <a:avLst/>
            <a:gdLst/>
            <a:ahLst/>
            <a:cxnLst/>
            <a:rect l="0" t="0" r="0" b="0"/>
            <a:pathLst>
              <a:path w="232376" h="334441">
                <a:moveTo>
                  <a:pt x="60636" y="4777"/>
                </a:moveTo>
                <a:lnTo>
                  <a:pt x="26307" y="65650"/>
                </a:lnTo>
                <a:lnTo>
                  <a:pt x="10301" y="91444"/>
                </a:lnTo>
                <a:lnTo>
                  <a:pt x="6022" y="101159"/>
                </a:lnTo>
                <a:lnTo>
                  <a:pt x="3170" y="102957"/>
                </a:lnTo>
                <a:lnTo>
                  <a:pt x="1269" y="99476"/>
                </a:lnTo>
                <a:lnTo>
                  <a:pt x="0" y="92476"/>
                </a:lnTo>
                <a:lnTo>
                  <a:pt x="4831" y="75340"/>
                </a:lnTo>
                <a:lnTo>
                  <a:pt x="20705" y="49081"/>
                </a:lnTo>
                <a:lnTo>
                  <a:pt x="47029" y="13658"/>
                </a:lnTo>
                <a:lnTo>
                  <a:pt x="56244" y="7188"/>
                </a:lnTo>
                <a:lnTo>
                  <a:pt x="78961" y="0"/>
                </a:lnTo>
                <a:lnTo>
                  <a:pt x="112469" y="1542"/>
                </a:lnTo>
                <a:lnTo>
                  <a:pt x="120928" y="6130"/>
                </a:lnTo>
                <a:lnTo>
                  <a:pt x="133447" y="20586"/>
                </a:lnTo>
                <a:lnTo>
                  <a:pt x="141482" y="59634"/>
                </a:lnTo>
                <a:lnTo>
                  <a:pt x="137122" y="82191"/>
                </a:lnTo>
                <a:lnTo>
                  <a:pt x="121513" y="108043"/>
                </a:lnTo>
                <a:lnTo>
                  <a:pt x="113429" y="118523"/>
                </a:lnTo>
                <a:lnTo>
                  <a:pt x="114548" y="118043"/>
                </a:lnTo>
                <a:lnTo>
                  <a:pt x="117635" y="115382"/>
                </a:lnTo>
                <a:lnTo>
                  <a:pt x="130423" y="115546"/>
                </a:lnTo>
                <a:lnTo>
                  <a:pt x="167227" y="125183"/>
                </a:lnTo>
                <a:lnTo>
                  <a:pt x="192305" y="140538"/>
                </a:lnTo>
                <a:lnTo>
                  <a:pt x="204163" y="156363"/>
                </a:lnTo>
                <a:lnTo>
                  <a:pt x="225073" y="212605"/>
                </a:lnTo>
                <a:lnTo>
                  <a:pt x="232375" y="235185"/>
                </a:lnTo>
                <a:lnTo>
                  <a:pt x="230161" y="256920"/>
                </a:lnTo>
                <a:lnTo>
                  <a:pt x="221378" y="277107"/>
                </a:lnTo>
                <a:lnTo>
                  <a:pt x="189934" y="316475"/>
                </a:lnTo>
                <a:lnTo>
                  <a:pt x="163678" y="332398"/>
                </a:lnTo>
                <a:lnTo>
                  <a:pt x="137628" y="334440"/>
                </a:lnTo>
                <a:lnTo>
                  <a:pt x="75325" y="324357"/>
                </a:lnTo>
                <a:lnTo>
                  <a:pt x="50107" y="32063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1" name="Group 100"/>
          <p:cNvGrpSpPr/>
          <p:nvPr/>
        </p:nvGrpSpPr>
        <p:grpSpPr>
          <a:xfrm>
            <a:off x="8149057" y="2337326"/>
            <a:ext cx="1840597" cy="631711"/>
            <a:chOff x="8149057" y="2337326"/>
            <a:chExt cx="1840597" cy="631711"/>
          </a:xfrm>
        </p:grpSpPr>
        <p:sp>
          <p:nvSpPr>
            <p:cNvPr id="95" name="Freeform 94"/>
            <p:cNvSpPr/>
            <p:nvPr/>
          </p:nvSpPr>
          <p:spPr>
            <a:xfrm>
              <a:off x="8149057" y="2811108"/>
              <a:ext cx="50362" cy="157929"/>
            </a:xfrm>
            <a:custGeom>
              <a:avLst/>
              <a:gdLst/>
              <a:ahLst/>
              <a:cxnLst/>
              <a:rect l="0" t="0" r="0" b="0"/>
              <a:pathLst>
                <a:path w="50362" h="157929">
                  <a:moveTo>
                    <a:pt x="0" y="0"/>
                  </a:moveTo>
                  <a:lnTo>
                    <a:pt x="16767" y="5590"/>
                  </a:lnTo>
                  <a:lnTo>
                    <a:pt x="28119" y="17692"/>
                  </a:lnTo>
                  <a:lnTo>
                    <a:pt x="44939" y="54058"/>
                  </a:lnTo>
                  <a:lnTo>
                    <a:pt x="50361" y="90237"/>
                  </a:lnTo>
                  <a:lnTo>
                    <a:pt x="46377" y="125003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08932" y="2577848"/>
              <a:ext cx="219193" cy="201676"/>
            </a:xfrm>
            <a:custGeom>
              <a:avLst/>
              <a:gdLst/>
              <a:ahLst/>
              <a:cxnLst/>
              <a:rect l="0" t="0" r="0" b="0"/>
              <a:pathLst>
                <a:path w="219193" h="201676">
                  <a:moveTo>
                    <a:pt x="134964" y="138504"/>
                  </a:moveTo>
                  <a:lnTo>
                    <a:pt x="134964" y="79887"/>
                  </a:lnTo>
                  <a:lnTo>
                    <a:pt x="123786" y="45097"/>
                  </a:lnTo>
                  <a:lnTo>
                    <a:pt x="105656" y="18151"/>
                  </a:lnTo>
                  <a:lnTo>
                    <a:pt x="79877" y="938"/>
                  </a:lnTo>
                  <a:lnTo>
                    <a:pt x="70163" y="0"/>
                  </a:lnTo>
                  <a:lnTo>
                    <a:pt x="50012" y="5197"/>
                  </a:lnTo>
                  <a:lnTo>
                    <a:pt x="32477" y="18425"/>
                  </a:lnTo>
                  <a:lnTo>
                    <a:pt x="18055" y="36003"/>
                  </a:lnTo>
                  <a:lnTo>
                    <a:pt x="7745" y="55513"/>
                  </a:lnTo>
                  <a:lnTo>
                    <a:pt x="0" y="105040"/>
                  </a:lnTo>
                  <a:lnTo>
                    <a:pt x="1590" y="156764"/>
                  </a:lnTo>
                  <a:lnTo>
                    <a:pt x="7837" y="178205"/>
                  </a:lnTo>
                  <a:lnTo>
                    <a:pt x="18411" y="195533"/>
                  </a:lnTo>
                  <a:lnTo>
                    <a:pt x="25677" y="199920"/>
                  </a:lnTo>
                  <a:lnTo>
                    <a:pt x="43108" y="201675"/>
                  </a:lnTo>
                  <a:lnTo>
                    <a:pt x="51500" y="198165"/>
                  </a:lnTo>
                  <a:lnTo>
                    <a:pt x="67063" y="184907"/>
                  </a:lnTo>
                  <a:lnTo>
                    <a:pt x="101226" y="127428"/>
                  </a:lnTo>
                  <a:lnTo>
                    <a:pt x="115740" y="96228"/>
                  </a:lnTo>
                  <a:lnTo>
                    <a:pt x="118639" y="93942"/>
                  </a:lnTo>
                  <a:lnTo>
                    <a:pt x="120571" y="97098"/>
                  </a:lnTo>
                  <a:lnTo>
                    <a:pt x="133502" y="146049"/>
                  </a:lnTo>
                  <a:lnTo>
                    <a:pt x="144452" y="163694"/>
                  </a:lnTo>
                  <a:lnTo>
                    <a:pt x="160238" y="176216"/>
                  </a:lnTo>
                  <a:lnTo>
                    <a:pt x="169361" y="181193"/>
                  </a:lnTo>
                  <a:lnTo>
                    <a:pt x="188856" y="183603"/>
                  </a:lnTo>
                  <a:lnTo>
                    <a:pt x="219192" y="1806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11013" y="2600955"/>
              <a:ext cx="143454" cy="157512"/>
            </a:xfrm>
            <a:custGeom>
              <a:avLst/>
              <a:gdLst/>
              <a:ahLst/>
              <a:cxnLst/>
              <a:rect l="0" t="0" r="0" b="0"/>
              <a:pathLst>
                <a:path w="143454" h="157512">
                  <a:moveTo>
                    <a:pt x="6583" y="94340"/>
                  </a:moveTo>
                  <a:lnTo>
                    <a:pt x="15648" y="152957"/>
                  </a:lnTo>
                  <a:lnTo>
                    <a:pt x="14966" y="156815"/>
                  </a:lnTo>
                  <a:lnTo>
                    <a:pt x="13342" y="154707"/>
                  </a:lnTo>
                  <a:lnTo>
                    <a:pt x="237" y="105236"/>
                  </a:lnTo>
                  <a:lnTo>
                    <a:pt x="0" y="51605"/>
                  </a:lnTo>
                  <a:lnTo>
                    <a:pt x="5997" y="26214"/>
                  </a:lnTo>
                  <a:lnTo>
                    <a:pt x="16461" y="7130"/>
                  </a:lnTo>
                  <a:lnTo>
                    <a:pt x="24866" y="2275"/>
                  </a:lnTo>
                  <a:lnTo>
                    <a:pt x="46684" y="0"/>
                  </a:lnTo>
                  <a:lnTo>
                    <a:pt x="68859" y="6007"/>
                  </a:lnTo>
                  <a:lnTo>
                    <a:pt x="89243" y="17646"/>
                  </a:lnTo>
                  <a:lnTo>
                    <a:pt x="112703" y="43930"/>
                  </a:lnTo>
                  <a:lnTo>
                    <a:pt x="135620" y="94634"/>
                  </a:lnTo>
                  <a:lnTo>
                    <a:pt x="143453" y="1575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910721" y="2338219"/>
              <a:ext cx="133259" cy="441937"/>
            </a:xfrm>
            <a:custGeom>
              <a:avLst/>
              <a:gdLst/>
              <a:ahLst/>
              <a:cxnLst/>
              <a:rect l="0" t="0" r="0" b="0"/>
              <a:pathLst>
                <a:path w="133259" h="441937">
                  <a:moveTo>
                    <a:pt x="91144" y="336019"/>
                  </a:moveTo>
                  <a:lnTo>
                    <a:pt x="85555" y="273926"/>
                  </a:lnTo>
                  <a:lnTo>
                    <a:pt x="80399" y="265378"/>
                  </a:lnTo>
                  <a:lnTo>
                    <a:pt x="65311" y="252760"/>
                  </a:lnTo>
                  <a:lnTo>
                    <a:pt x="56375" y="251267"/>
                  </a:lnTo>
                  <a:lnTo>
                    <a:pt x="37087" y="255848"/>
                  </a:lnTo>
                  <a:lnTo>
                    <a:pt x="23056" y="268802"/>
                  </a:lnTo>
                  <a:lnTo>
                    <a:pt x="8578" y="298945"/>
                  </a:lnTo>
                  <a:lnTo>
                    <a:pt x="0" y="337512"/>
                  </a:lnTo>
                  <a:lnTo>
                    <a:pt x="577" y="375456"/>
                  </a:lnTo>
                  <a:lnTo>
                    <a:pt x="11253" y="419718"/>
                  </a:lnTo>
                  <a:lnTo>
                    <a:pt x="16827" y="428083"/>
                  </a:lnTo>
                  <a:lnTo>
                    <a:pt x="32378" y="440497"/>
                  </a:lnTo>
                  <a:lnTo>
                    <a:pt x="41438" y="441936"/>
                  </a:lnTo>
                  <a:lnTo>
                    <a:pt x="60863" y="437295"/>
                  </a:lnTo>
                  <a:lnTo>
                    <a:pt x="85942" y="421529"/>
                  </a:lnTo>
                  <a:lnTo>
                    <a:pt x="97801" y="402489"/>
                  </a:lnTo>
                  <a:lnTo>
                    <a:pt x="114946" y="340960"/>
                  </a:lnTo>
                  <a:lnTo>
                    <a:pt x="120423" y="281721"/>
                  </a:lnTo>
                  <a:lnTo>
                    <a:pt x="129510" y="222868"/>
                  </a:lnTo>
                  <a:lnTo>
                    <a:pt x="132518" y="161157"/>
                  </a:lnTo>
                  <a:lnTo>
                    <a:pt x="129920" y="108733"/>
                  </a:lnTo>
                  <a:lnTo>
                    <a:pt x="118561" y="49097"/>
                  </a:lnTo>
                  <a:lnTo>
                    <a:pt x="108496" y="6380"/>
                  </a:lnTo>
                  <a:lnTo>
                    <a:pt x="105051" y="446"/>
                  </a:lnTo>
                  <a:lnTo>
                    <a:pt x="101586" y="0"/>
                  </a:lnTo>
                  <a:lnTo>
                    <a:pt x="98105" y="3212"/>
                  </a:lnTo>
                  <a:lnTo>
                    <a:pt x="94237" y="19259"/>
                  </a:lnTo>
                  <a:lnTo>
                    <a:pt x="91755" y="78867"/>
                  </a:lnTo>
                  <a:lnTo>
                    <a:pt x="91324" y="137773"/>
                  </a:lnTo>
                  <a:lnTo>
                    <a:pt x="91197" y="194091"/>
                  </a:lnTo>
                  <a:lnTo>
                    <a:pt x="96749" y="247823"/>
                  </a:lnTo>
                  <a:lnTo>
                    <a:pt x="109105" y="308806"/>
                  </a:lnTo>
                  <a:lnTo>
                    <a:pt x="122812" y="349621"/>
                  </a:lnTo>
                  <a:lnTo>
                    <a:pt x="133258" y="367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391789" y="2337326"/>
              <a:ext cx="250038" cy="466517"/>
            </a:xfrm>
            <a:custGeom>
              <a:avLst/>
              <a:gdLst/>
              <a:ahLst/>
              <a:cxnLst/>
              <a:rect l="0" t="0" r="0" b="0"/>
              <a:pathLst>
                <a:path w="250038" h="466517">
                  <a:moveTo>
                    <a:pt x="104915" y="0"/>
                  </a:moveTo>
                  <a:lnTo>
                    <a:pt x="49828" y="58563"/>
                  </a:lnTo>
                  <a:lnTo>
                    <a:pt x="7017" y="110744"/>
                  </a:lnTo>
                  <a:lnTo>
                    <a:pt x="2215" y="112434"/>
                  </a:lnTo>
                  <a:lnTo>
                    <a:pt x="185" y="110051"/>
                  </a:lnTo>
                  <a:lnTo>
                    <a:pt x="0" y="104953"/>
                  </a:lnTo>
                  <a:lnTo>
                    <a:pt x="10919" y="75421"/>
                  </a:lnTo>
                  <a:lnTo>
                    <a:pt x="28972" y="48213"/>
                  </a:lnTo>
                  <a:lnTo>
                    <a:pt x="60316" y="25334"/>
                  </a:lnTo>
                  <a:lnTo>
                    <a:pt x="85874" y="20228"/>
                  </a:lnTo>
                  <a:lnTo>
                    <a:pt x="111660" y="23028"/>
                  </a:lnTo>
                  <a:lnTo>
                    <a:pt x="134819" y="32072"/>
                  </a:lnTo>
                  <a:lnTo>
                    <a:pt x="150571" y="50129"/>
                  </a:lnTo>
                  <a:lnTo>
                    <a:pt x="156410" y="61495"/>
                  </a:lnTo>
                  <a:lnTo>
                    <a:pt x="159777" y="86603"/>
                  </a:lnTo>
                  <a:lnTo>
                    <a:pt x="152407" y="135260"/>
                  </a:lnTo>
                  <a:lnTo>
                    <a:pt x="137444" y="162390"/>
                  </a:lnTo>
                  <a:lnTo>
                    <a:pt x="118193" y="185246"/>
                  </a:lnTo>
                  <a:lnTo>
                    <a:pt x="98338" y="193466"/>
                  </a:lnTo>
                  <a:lnTo>
                    <a:pt x="86493" y="195658"/>
                  </a:lnTo>
                  <a:lnTo>
                    <a:pt x="82105" y="194779"/>
                  </a:lnTo>
                  <a:lnTo>
                    <a:pt x="82690" y="191854"/>
                  </a:lnTo>
                  <a:lnTo>
                    <a:pt x="86589" y="187564"/>
                  </a:lnTo>
                  <a:lnTo>
                    <a:pt x="92697" y="185874"/>
                  </a:lnTo>
                  <a:lnTo>
                    <a:pt x="118063" y="189085"/>
                  </a:lnTo>
                  <a:lnTo>
                    <a:pt x="158075" y="203770"/>
                  </a:lnTo>
                  <a:lnTo>
                    <a:pt x="194185" y="228854"/>
                  </a:lnTo>
                  <a:lnTo>
                    <a:pt x="222678" y="264744"/>
                  </a:lnTo>
                  <a:lnTo>
                    <a:pt x="244629" y="321646"/>
                  </a:lnTo>
                  <a:lnTo>
                    <a:pt x="250037" y="362154"/>
                  </a:lnTo>
                  <a:lnTo>
                    <a:pt x="245064" y="386735"/>
                  </a:lnTo>
                  <a:lnTo>
                    <a:pt x="229109" y="417185"/>
                  </a:lnTo>
                  <a:lnTo>
                    <a:pt x="206444" y="441025"/>
                  </a:lnTo>
                  <a:lnTo>
                    <a:pt x="177502" y="459787"/>
                  </a:lnTo>
                  <a:lnTo>
                    <a:pt x="167345" y="464452"/>
                  </a:lnTo>
                  <a:lnTo>
                    <a:pt x="143580" y="466516"/>
                  </a:lnTo>
                  <a:lnTo>
                    <a:pt x="95785" y="458309"/>
                  </a:lnTo>
                  <a:lnTo>
                    <a:pt x="63216" y="443201"/>
                  </a:lnTo>
                  <a:lnTo>
                    <a:pt x="36928" y="418318"/>
                  </a:lnTo>
                  <a:lnTo>
                    <a:pt x="20688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709010" y="2379440"/>
              <a:ext cx="280644" cy="375054"/>
            </a:xfrm>
            <a:custGeom>
              <a:avLst/>
              <a:gdLst/>
              <a:ahLst/>
              <a:cxnLst/>
              <a:rect l="0" t="0" r="0" b="0"/>
              <a:pathLst>
                <a:path w="280644" h="375054">
                  <a:moveTo>
                    <a:pt x="135135" y="52642"/>
                  </a:moveTo>
                  <a:lnTo>
                    <a:pt x="82107" y="67297"/>
                  </a:lnTo>
                  <a:lnTo>
                    <a:pt x="50793" y="88570"/>
                  </a:lnTo>
                  <a:lnTo>
                    <a:pt x="30466" y="117100"/>
                  </a:lnTo>
                  <a:lnTo>
                    <a:pt x="7051" y="166587"/>
                  </a:lnTo>
                  <a:lnTo>
                    <a:pt x="0" y="224542"/>
                  </a:lnTo>
                  <a:lnTo>
                    <a:pt x="1376" y="256554"/>
                  </a:lnTo>
                  <a:lnTo>
                    <a:pt x="21322" y="312113"/>
                  </a:lnTo>
                  <a:lnTo>
                    <a:pt x="35418" y="332909"/>
                  </a:lnTo>
                  <a:lnTo>
                    <a:pt x="83226" y="365616"/>
                  </a:lnTo>
                  <a:lnTo>
                    <a:pt x="119884" y="375053"/>
                  </a:lnTo>
                  <a:lnTo>
                    <a:pt x="154793" y="372260"/>
                  </a:lnTo>
                  <a:lnTo>
                    <a:pt x="204096" y="352430"/>
                  </a:lnTo>
                  <a:lnTo>
                    <a:pt x="222717" y="339519"/>
                  </a:lnTo>
                  <a:lnTo>
                    <a:pt x="253734" y="295356"/>
                  </a:lnTo>
                  <a:lnTo>
                    <a:pt x="272961" y="255319"/>
                  </a:lnTo>
                  <a:lnTo>
                    <a:pt x="280643" y="196749"/>
                  </a:lnTo>
                  <a:lnTo>
                    <a:pt x="279353" y="164653"/>
                  </a:lnTo>
                  <a:lnTo>
                    <a:pt x="265474" y="122616"/>
                  </a:lnTo>
                  <a:lnTo>
                    <a:pt x="227414" y="67388"/>
                  </a:lnTo>
                  <a:lnTo>
                    <a:pt x="191983" y="38424"/>
                  </a:lnTo>
                  <a:lnTo>
                    <a:pt x="133595" y="6678"/>
                  </a:lnTo>
                  <a:lnTo>
                    <a:pt x="1140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947564" y="3098305"/>
            <a:ext cx="3684975" cy="481385"/>
            <a:chOff x="947564" y="3098305"/>
            <a:chExt cx="3684975" cy="481385"/>
          </a:xfrm>
        </p:grpSpPr>
        <p:sp>
          <p:nvSpPr>
            <p:cNvPr id="102" name="Freeform 101"/>
            <p:cNvSpPr/>
            <p:nvPr/>
          </p:nvSpPr>
          <p:spPr>
            <a:xfrm>
              <a:off x="947564" y="3179606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3120" y="54144"/>
                  </a:lnTo>
                  <a:lnTo>
                    <a:pt x="9065" y="114680"/>
                  </a:lnTo>
                  <a:lnTo>
                    <a:pt x="18645" y="168492"/>
                  </a:lnTo>
                  <a:lnTo>
                    <a:pt x="28402" y="216170"/>
                  </a:lnTo>
                  <a:lnTo>
                    <a:pt x="38701" y="267341"/>
                  </a:lnTo>
                  <a:lnTo>
                    <a:pt x="47992" y="318378"/>
                  </a:lnTo>
                  <a:lnTo>
                    <a:pt x="51724" y="378138"/>
                  </a:lnTo>
                  <a:lnTo>
                    <a:pt x="51065" y="397348"/>
                  </a:lnTo>
                  <a:lnTo>
                    <a:pt x="49251" y="395920"/>
                  </a:lnTo>
                  <a:lnTo>
                    <a:pt x="37935" y="354417"/>
                  </a:lnTo>
                  <a:lnTo>
                    <a:pt x="39056" y="317922"/>
                  </a:lnTo>
                  <a:lnTo>
                    <a:pt x="52387" y="284882"/>
                  </a:lnTo>
                  <a:lnTo>
                    <a:pt x="67737" y="269724"/>
                  </a:lnTo>
                  <a:lnTo>
                    <a:pt x="76743" y="264044"/>
                  </a:lnTo>
                  <a:lnTo>
                    <a:pt x="85087" y="262597"/>
                  </a:lnTo>
                  <a:lnTo>
                    <a:pt x="92990" y="263972"/>
                  </a:lnTo>
                  <a:lnTo>
                    <a:pt x="128073" y="282990"/>
                  </a:lnTo>
                  <a:lnTo>
                    <a:pt x="141929" y="298908"/>
                  </a:lnTo>
                  <a:lnTo>
                    <a:pt x="167976" y="358330"/>
                  </a:lnTo>
                  <a:lnTo>
                    <a:pt x="178842" y="383422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166194" y="3345377"/>
              <a:ext cx="202511" cy="191679"/>
            </a:xfrm>
            <a:custGeom>
              <a:avLst/>
              <a:gdLst/>
              <a:ahLst/>
              <a:cxnLst/>
              <a:rect l="0" t="0" r="0" b="0"/>
              <a:pathLst>
                <a:path w="202511" h="191679">
                  <a:moveTo>
                    <a:pt x="118282" y="65856"/>
                  </a:moveTo>
                  <a:lnTo>
                    <a:pt x="123871" y="49088"/>
                  </a:lnTo>
                  <a:lnTo>
                    <a:pt x="123496" y="31497"/>
                  </a:lnTo>
                  <a:lnTo>
                    <a:pt x="121758" y="21893"/>
                  </a:lnTo>
                  <a:lnTo>
                    <a:pt x="117090" y="14321"/>
                  </a:lnTo>
                  <a:lnTo>
                    <a:pt x="102545" y="2787"/>
                  </a:lnTo>
                  <a:lnTo>
                    <a:pt x="81262" y="0"/>
                  </a:lnTo>
                  <a:lnTo>
                    <a:pt x="57375" y="3831"/>
                  </a:lnTo>
                  <a:lnTo>
                    <a:pt x="35060" y="13333"/>
                  </a:lnTo>
                  <a:lnTo>
                    <a:pt x="19684" y="28474"/>
                  </a:lnTo>
                  <a:lnTo>
                    <a:pt x="280" y="66791"/>
                  </a:lnTo>
                  <a:lnTo>
                    <a:pt x="0" y="108897"/>
                  </a:lnTo>
                  <a:lnTo>
                    <a:pt x="11556" y="164781"/>
                  </a:lnTo>
                  <a:lnTo>
                    <a:pt x="22495" y="184302"/>
                  </a:lnTo>
                  <a:lnTo>
                    <a:pt x="29858" y="189273"/>
                  </a:lnTo>
                  <a:lnTo>
                    <a:pt x="47397" y="191678"/>
                  </a:lnTo>
                  <a:lnTo>
                    <a:pt x="63771" y="185728"/>
                  </a:lnTo>
                  <a:lnTo>
                    <a:pt x="78847" y="174114"/>
                  </a:lnTo>
                  <a:lnTo>
                    <a:pt x="93347" y="157254"/>
                  </a:lnTo>
                  <a:lnTo>
                    <a:pt x="101351" y="134943"/>
                  </a:lnTo>
                  <a:lnTo>
                    <a:pt x="114146" y="75994"/>
                  </a:lnTo>
                  <a:lnTo>
                    <a:pt x="117057" y="45983"/>
                  </a:lnTo>
                  <a:lnTo>
                    <a:pt x="132783" y="101760"/>
                  </a:lnTo>
                  <a:lnTo>
                    <a:pt x="151045" y="134596"/>
                  </a:lnTo>
                  <a:lnTo>
                    <a:pt x="178176" y="166652"/>
                  </a:lnTo>
                  <a:lnTo>
                    <a:pt x="183948" y="170488"/>
                  </a:lnTo>
                  <a:lnTo>
                    <a:pt x="188966" y="171875"/>
                  </a:lnTo>
                  <a:lnTo>
                    <a:pt x="202510" y="17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377574" y="3298346"/>
              <a:ext cx="134054" cy="186400"/>
            </a:xfrm>
            <a:custGeom>
              <a:avLst/>
              <a:gdLst/>
              <a:ahLst/>
              <a:cxnLst/>
              <a:rect l="0" t="0" r="0" b="0"/>
              <a:pathLst>
                <a:path w="134054" h="186400">
                  <a:moveTo>
                    <a:pt x="128001" y="18130"/>
                  </a:moveTo>
                  <a:lnTo>
                    <a:pt x="111233" y="6952"/>
                  </a:lnTo>
                  <a:lnTo>
                    <a:pt x="78449" y="0"/>
                  </a:lnTo>
                  <a:lnTo>
                    <a:pt x="44688" y="3530"/>
                  </a:lnTo>
                  <a:lnTo>
                    <a:pt x="26242" y="12031"/>
                  </a:lnTo>
                  <a:lnTo>
                    <a:pt x="18048" y="17574"/>
                  </a:lnTo>
                  <a:lnTo>
                    <a:pt x="5823" y="33091"/>
                  </a:lnTo>
                  <a:lnTo>
                    <a:pt x="926" y="42142"/>
                  </a:lnTo>
                  <a:lnTo>
                    <a:pt x="0" y="50516"/>
                  </a:lnTo>
                  <a:lnTo>
                    <a:pt x="5211" y="66059"/>
                  </a:lnTo>
                  <a:lnTo>
                    <a:pt x="12216" y="71140"/>
                  </a:lnTo>
                  <a:lnTo>
                    <a:pt x="44431" y="78291"/>
                  </a:lnTo>
                  <a:lnTo>
                    <a:pt x="81272" y="82749"/>
                  </a:lnTo>
                  <a:lnTo>
                    <a:pt x="99824" y="92083"/>
                  </a:lnTo>
                  <a:lnTo>
                    <a:pt x="123421" y="116082"/>
                  </a:lnTo>
                  <a:lnTo>
                    <a:pt x="131815" y="138483"/>
                  </a:lnTo>
                  <a:lnTo>
                    <a:pt x="134053" y="151008"/>
                  </a:lnTo>
                  <a:lnTo>
                    <a:pt x="130301" y="171164"/>
                  </a:lnTo>
                  <a:lnTo>
                    <a:pt x="126024" y="179814"/>
                  </a:lnTo>
                  <a:lnTo>
                    <a:pt x="118494" y="184411"/>
                  </a:lnTo>
                  <a:lnTo>
                    <a:pt x="97649" y="186399"/>
                  </a:lnTo>
                  <a:lnTo>
                    <a:pt x="43935" y="175109"/>
                  </a:lnTo>
                  <a:lnTo>
                    <a:pt x="18474" y="165248"/>
                  </a:lnTo>
                  <a:lnTo>
                    <a:pt x="1659" y="15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768575" y="3331944"/>
              <a:ext cx="150200" cy="154631"/>
            </a:xfrm>
            <a:custGeom>
              <a:avLst/>
              <a:gdLst/>
              <a:ahLst/>
              <a:cxnLst/>
              <a:rect l="0" t="0" r="0" b="0"/>
              <a:pathLst>
                <a:path w="150200" h="154631">
                  <a:moveTo>
                    <a:pt x="105497" y="5589"/>
                  </a:moveTo>
                  <a:lnTo>
                    <a:pt x="88730" y="0"/>
                  </a:lnTo>
                  <a:lnTo>
                    <a:pt x="71139" y="376"/>
                  </a:lnTo>
                  <a:lnTo>
                    <a:pt x="51622" y="5612"/>
                  </a:lnTo>
                  <a:lnTo>
                    <a:pt x="31250" y="15738"/>
                  </a:lnTo>
                  <a:lnTo>
                    <a:pt x="5639" y="40182"/>
                  </a:lnTo>
                  <a:lnTo>
                    <a:pt x="1490" y="50878"/>
                  </a:lnTo>
                  <a:lnTo>
                    <a:pt x="0" y="75241"/>
                  </a:lnTo>
                  <a:lnTo>
                    <a:pt x="11328" y="109675"/>
                  </a:lnTo>
                  <a:lnTo>
                    <a:pt x="35091" y="136515"/>
                  </a:lnTo>
                  <a:lnTo>
                    <a:pt x="69948" y="153697"/>
                  </a:lnTo>
                  <a:lnTo>
                    <a:pt x="80628" y="154630"/>
                  </a:lnTo>
                  <a:lnTo>
                    <a:pt x="98734" y="149429"/>
                  </a:lnTo>
                  <a:lnTo>
                    <a:pt x="127670" y="133346"/>
                  </a:lnTo>
                  <a:lnTo>
                    <a:pt x="141868" y="117352"/>
                  </a:lnTo>
                  <a:lnTo>
                    <a:pt x="147292" y="108174"/>
                  </a:lnTo>
                  <a:lnTo>
                    <a:pt x="150199" y="88617"/>
                  </a:lnTo>
                  <a:lnTo>
                    <a:pt x="142533" y="47466"/>
                  </a:lnTo>
                  <a:lnTo>
                    <a:pt x="127519" y="21637"/>
                  </a:lnTo>
                  <a:lnTo>
                    <a:pt x="114895" y="12722"/>
                  </a:lnTo>
                  <a:lnTo>
                    <a:pt x="94969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958300" y="3261988"/>
              <a:ext cx="274322" cy="175355"/>
            </a:xfrm>
            <a:custGeom>
              <a:avLst/>
              <a:gdLst/>
              <a:ahLst/>
              <a:cxnLst/>
              <a:rect l="0" t="0" r="0" b="0"/>
              <a:pathLst>
                <a:path w="274322" h="175355">
                  <a:moveTo>
                    <a:pt x="0" y="86074"/>
                  </a:moveTo>
                  <a:lnTo>
                    <a:pt x="17959" y="147184"/>
                  </a:lnTo>
                  <a:lnTo>
                    <a:pt x="24749" y="169386"/>
                  </a:lnTo>
                  <a:lnTo>
                    <a:pt x="23519" y="174371"/>
                  </a:lnTo>
                  <a:lnTo>
                    <a:pt x="19189" y="175354"/>
                  </a:lnTo>
                  <a:lnTo>
                    <a:pt x="12792" y="173670"/>
                  </a:lnTo>
                  <a:lnTo>
                    <a:pt x="8528" y="167868"/>
                  </a:lnTo>
                  <a:lnTo>
                    <a:pt x="2527" y="137345"/>
                  </a:lnTo>
                  <a:lnTo>
                    <a:pt x="3619" y="88229"/>
                  </a:lnTo>
                  <a:lnTo>
                    <a:pt x="5922" y="76982"/>
                  </a:lnTo>
                  <a:lnTo>
                    <a:pt x="10967" y="68314"/>
                  </a:lnTo>
                  <a:lnTo>
                    <a:pt x="25931" y="55564"/>
                  </a:lnTo>
                  <a:lnTo>
                    <a:pt x="34835" y="52866"/>
                  </a:lnTo>
                  <a:lnTo>
                    <a:pt x="54087" y="52987"/>
                  </a:lnTo>
                  <a:lnTo>
                    <a:pt x="71222" y="60060"/>
                  </a:lnTo>
                  <a:lnTo>
                    <a:pt x="101286" y="83665"/>
                  </a:lnTo>
                  <a:lnTo>
                    <a:pt x="117098" y="109537"/>
                  </a:lnTo>
                  <a:lnTo>
                    <a:pt x="129192" y="139429"/>
                  </a:lnTo>
                  <a:lnTo>
                    <a:pt x="132922" y="142701"/>
                  </a:lnTo>
                  <a:lnTo>
                    <a:pt x="136578" y="141373"/>
                  </a:lnTo>
                  <a:lnTo>
                    <a:pt x="156440" y="119614"/>
                  </a:lnTo>
                  <a:lnTo>
                    <a:pt x="175594" y="112678"/>
                  </a:lnTo>
                  <a:lnTo>
                    <a:pt x="220429" y="102638"/>
                  </a:lnTo>
                  <a:lnTo>
                    <a:pt x="246896" y="87212"/>
                  </a:lnTo>
                  <a:lnTo>
                    <a:pt x="269557" y="67824"/>
                  </a:lnTo>
                  <a:lnTo>
                    <a:pt x="273291" y="59869"/>
                  </a:lnTo>
                  <a:lnTo>
                    <a:pt x="274321" y="41672"/>
                  </a:lnTo>
                  <a:lnTo>
                    <a:pt x="270618" y="33076"/>
                  </a:lnTo>
                  <a:lnTo>
                    <a:pt x="257145" y="17286"/>
                  </a:lnTo>
                  <a:lnTo>
                    <a:pt x="224240" y="831"/>
                  </a:lnTo>
                  <a:lnTo>
                    <a:pt x="212664" y="0"/>
                  </a:lnTo>
                  <a:lnTo>
                    <a:pt x="190444" y="5314"/>
                  </a:lnTo>
                  <a:lnTo>
                    <a:pt x="158203" y="21461"/>
                  </a:lnTo>
                  <a:lnTo>
                    <a:pt x="143232" y="37470"/>
                  </a:lnTo>
                  <a:lnTo>
                    <a:pt x="137602" y="46653"/>
                  </a:lnTo>
                  <a:lnTo>
                    <a:pt x="134466" y="69333"/>
                  </a:lnTo>
                  <a:lnTo>
                    <a:pt x="138142" y="92671"/>
                  </a:lnTo>
                  <a:lnTo>
                    <a:pt x="147574" y="110843"/>
                  </a:lnTo>
                  <a:lnTo>
                    <a:pt x="177217" y="134227"/>
                  </a:lnTo>
                  <a:lnTo>
                    <a:pt x="210046" y="150384"/>
                  </a:lnTo>
                  <a:lnTo>
                    <a:pt x="231394" y="152481"/>
                  </a:lnTo>
                  <a:lnTo>
                    <a:pt x="273741" y="149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26493" y="3263482"/>
              <a:ext cx="237217" cy="130023"/>
            </a:xfrm>
            <a:custGeom>
              <a:avLst/>
              <a:gdLst/>
              <a:ahLst/>
              <a:cxnLst/>
              <a:rect l="0" t="0" r="0" b="0"/>
              <a:pathLst>
                <a:path w="237217" h="130023">
                  <a:moveTo>
                    <a:pt x="5589" y="10880"/>
                  </a:moveTo>
                  <a:lnTo>
                    <a:pt x="0" y="27648"/>
                  </a:lnTo>
                  <a:lnTo>
                    <a:pt x="2114" y="60432"/>
                  </a:lnTo>
                  <a:lnTo>
                    <a:pt x="16585" y="115758"/>
                  </a:lnTo>
                  <a:lnTo>
                    <a:pt x="21005" y="130022"/>
                  </a:lnTo>
                  <a:lnTo>
                    <a:pt x="11403" y="96326"/>
                  </a:lnTo>
                  <a:lnTo>
                    <a:pt x="7908" y="44830"/>
                  </a:lnTo>
                  <a:lnTo>
                    <a:pt x="11689" y="17390"/>
                  </a:lnTo>
                  <a:lnTo>
                    <a:pt x="17845" y="9371"/>
                  </a:lnTo>
                  <a:lnTo>
                    <a:pt x="26628" y="5195"/>
                  </a:lnTo>
                  <a:lnTo>
                    <a:pt x="37163" y="3580"/>
                  </a:lnTo>
                  <a:lnTo>
                    <a:pt x="55107" y="8026"/>
                  </a:lnTo>
                  <a:lnTo>
                    <a:pt x="70881" y="18970"/>
                  </a:lnTo>
                  <a:lnTo>
                    <a:pt x="91746" y="44863"/>
                  </a:lnTo>
                  <a:lnTo>
                    <a:pt x="101593" y="64588"/>
                  </a:lnTo>
                  <a:lnTo>
                    <a:pt x="104687" y="66573"/>
                  </a:lnTo>
                  <a:lnTo>
                    <a:pt x="106749" y="63216"/>
                  </a:lnTo>
                  <a:lnTo>
                    <a:pt x="115649" y="29797"/>
                  </a:lnTo>
                  <a:lnTo>
                    <a:pt x="130877" y="5307"/>
                  </a:lnTo>
                  <a:lnTo>
                    <a:pt x="139417" y="1316"/>
                  </a:lnTo>
                  <a:lnTo>
                    <a:pt x="161385" y="0"/>
                  </a:lnTo>
                  <a:lnTo>
                    <a:pt x="180506" y="6435"/>
                  </a:lnTo>
                  <a:lnTo>
                    <a:pt x="188881" y="11426"/>
                  </a:lnTo>
                  <a:lnTo>
                    <a:pt x="201306" y="29450"/>
                  </a:lnTo>
                  <a:lnTo>
                    <a:pt x="228675" y="84252"/>
                  </a:lnTo>
                  <a:lnTo>
                    <a:pt x="237216" y="1266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08880" y="3229230"/>
              <a:ext cx="141573" cy="161514"/>
            </a:xfrm>
            <a:custGeom>
              <a:avLst/>
              <a:gdLst/>
              <a:ahLst/>
              <a:cxnLst/>
              <a:rect l="0" t="0" r="0" b="0"/>
              <a:pathLst>
                <a:path w="141573" h="161514">
                  <a:moveTo>
                    <a:pt x="91700" y="13547"/>
                  </a:moveTo>
                  <a:lnTo>
                    <a:pt x="74932" y="2369"/>
                  </a:lnTo>
                  <a:lnTo>
                    <a:pt x="57342" y="0"/>
                  </a:lnTo>
                  <a:lnTo>
                    <a:pt x="47737" y="1006"/>
                  </a:lnTo>
                  <a:lnTo>
                    <a:pt x="30827" y="8363"/>
                  </a:lnTo>
                  <a:lnTo>
                    <a:pt x="23042" y="13600"/>
                  </a:lnTo>
                  <a:lnTo>
                    <a:pt x="11272" y="28778"/>
                  </a:lnTo>
                  <a:lnTo>
                    <a:pt x="3312" y="48392"/>
                  </a:lnTo>
                  <a:lnTo>
                    <a:pt x="0" y="84573"/>
                  </a:lnTo>
                  <a:lnTo>
                    <a:pt x="3371" y="107115"/>
                  </a:lnTo>
                  <a:lnTo>
                    <a:pt x="11889" y="125713"/>
                  </a:lnTo>
                  <a:lnTo>
                    <a:pt x="36420" y="156716"/>
                  </a:lnTo>
                  <a:lnTo>
                    <a:pt x="45488" y="160466"/>
                  </a:lnTo>
                  <a:lnTo>
                    <a:pt x="68042" y="161513"/>
                  </a:lnTo>
                  <a:lnTo>
                    <a:pt x="87424" y="154958"/>
                  </a:lnTo>
                  <a:lnTo>
                    <a:pt x="118931" y="131687"/>
                  </a:lnTo>
                  <a:lnTo>
                    <a:pt x="134994" y="105873"/>
                  </a:lnTo>
                  <a:lnTo>
                    <a:pt x="141572" y="70408"/>
                  </a:lnTo>
                  <a:lnTo>
                    <a:pt x="136872" y="47008"/>
                  </a:lnTo>
                  <a:lnTo>
                    <a:pt x="132343" y="35854"/>
                  </a:lnTo>
                  <a:lnTo>
                    <a:pt x="117952" y="20342"/>
                  </a:lnTo>
                  <a:lnTo>
                    <a:pt x="101028" y="10718"/>
                  </a:lnTo>
                  <a:lnTo>
                    <a:pt x="70643" y="30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84808" y="3200663"/>
              <a:ext cx="126343" cy="206902"/>
            </a:xfrm>
            <a:custGeom>
              <a:avLst/>
              <a:gdLst/>
              <a:ahLst/>
              <a:cxnLst/>
              <a:rect l="0" t="0" r="0" b="0"/>
              <a:pathLst>
                <a:path w="126343" h="206902">
                  <a:moveTo>
                    <a:pt x="0" y="84228"/>
                  </a:moveTo>
                  <a:lnTo>
                    <a:pt x="29308" y="119125"/>
                  </a:lnTo>
                  <a:lnTo>
                    <a:pt x="61233" y="179275"/>
                  </a:lnTo>
                  <a:lnTo>
                    <a:pt x="81184" y="205067"/>
                  </a:lnTo>
                  <a:lnTo>
                    <a:pt x="83368" y="206901"/>
                  </a:lnTo>
                  <a:lnTo>
                    <a:pt x="54685" y="148147"/>
                  </a:lnTo>
                  <a:lnTo>
                    <a:pt x="35364" y="87619"/>
                  </a:lnTo>
                  <a:lnTo>
                    <a:pt x="28195" y="64678"/>
                  </a:lnTo>
                  <a:lnTo>
                    <a:pt x="30469" y="42784"/>
                  </a:lnTo>
                  <a:lnTo>
                    <a:pt x="34350" y="32032"/>
                  </a:lnTo>
                  <a:lnTo>
                    <a:pt x="48022" y="16966"/>
                  </a:lnTo>
                  <a:lnTo>
                    <a:pt x="56581" y="11310"/>
                  </a:lnTo>
                  <a:lnTo>
                    <a:pt x="90984" y="33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46657" y="3194741"/>
              <a:ext cx="132950" cy="205964"/>
            </a:xfrm>
            <a:custGeom>
              <a:avLst/>
              <a:gdLst/>
              <a:ahLst/>
              <a:cxnLst/>
              <a:rect l="0" t="0" r="0" b="0"/>
              <a:pathLst>
                <a:path w="132950" h="205964">
                  <a:moveTo>
                    <a:pt x="6607" y="58564"/>
                  </a:moveTo>
                  <a:lnTo>
                    <a:pt x="23375" y="69743"/>
                  </a:lnTo>
                  <a:lnTo>
                    <a:pt x="56159" y="76694"/>
                  </a:lnTo>
                  <a:lnTo>
                    <a:pt x="95508" y="78754"/>
                  </a:lnTo>
                  <a:lnTo>
                    <a:pt x="105649" y="75534"/>
                  </a:lnTo>
                  <a:lnTo>
                    <a:pt x="113579" y="69877"/>
                  </a:lnTo>
                  <a:lnTo>
                    <a:pt x="120036" y="62597"/>
                  </a:lnTo>
                  <a:lnTo>
                    <a:pt x="123170" y="54234"/>
                  </a:lnTo>
                  <a:lnTo>
                    <a:pt x="123534" y="35582"/>
                  </a:lnTo>
                  <a:lnTo>
                    <a:pt x="116676" y="18714"/>
                  </a:lnTo>
                  <a:lnTo>
                    <a:pt x="111572" y="10941"/>
                  </a:lnTo>
                  <a:lnTo>
                    <a:pt x="103490" y="5758"/>
                  </a:lnTo>
                  <a:lnTo>
                    <a:pt x="82032" y="0"/>
                  </a:lnTo>
                  <a:lnTo>
                    <a:pt x="60016" y="3680"/>
                  </a:lnTo>
                  <a:lnTo>
                    <a:pt x="49232" y="7937"/>
                  </a:lnTo>
                  <a:lnTo>
                    <a:pt x="34130" y="22025"/>
                  </a:lnTo>
                  <a:lnTo>
                    <a:pt x="4902" y="70997"/>
                  </a:lnTo>
                  <a:lnTo>
                    <a:pt x="0" y="96065"/>
                  </a:lnTo>
                  <a:lnTo>
                    <a:pt x="2830" y="136486"/>
                  </a:lnTo>
                  <a:lnTo>
                    <a:pt x="16666" y="172510"/>
                  </a:lnTo>
                  <a:lnTo>
                    <a:pt x="32135" y="188365"/>
                  </a:lnTo>
                  <a:lnTo>
                    <a:pt x="41173" y="194231"/>
                  </a:lnTo>
                  <a:lnTo>
                    <a:pt x="76250" y="202487"/>
                  </a:lnTo>
                  <a:lnTo>
                    <a:pt x="132949" y="205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475434" y="3098305"/>
              <a:ext cx="280551" cy="343091"/>
            </a:xfrm>
            <a:custGeom>
              <a:avLst/>
              <a:gdLst/>
              <a:ahLst/>
              <a:cxnLst/>
              <a:rect l="0" t="0" r="0" b="0"/>
              <a:pathLst>
                <a:path w="280551" h="343091">
                  <a:moveTo>
                    <a:pt x="167426" y="18130"/>
                  </a:moveTo>
                  <a:lnTo>
                    <a:pt x="156247" y="6951"/>
                  </a:lnTo>
                  <a:lnTo>
                    <a:pt x="138281" y="1463"/>
                  </a:lnTo>
                  <a:lnTo>
                    <a:pt x="126939" y="0"/>
                  </a:lnTo>
                  <a:lnTo>
                    <a:pt x="104978" y="4613"/>
                  </a:lnTo>
                  <a:lnTo>
                    <a:pt x="52877" y="33161"/>
                  </a:lnTo>
                  <a:lnTo>
                    <a:pt x="36187" y="46647"/>
                  </a:lnTo>
                  <a:lnTo>
                    <a:pt x="19225" y="72983"/>
                  </a:lnTo>
                  <a:lnTo>
                    <a:pt x="4184" y="115663"/>
                  </a:lnTo>
                  <a:lnTo>
                    <a:pt x="0" y="177992"/>
                  </a:lnTo>
                  <a:lnTo>
                    <a:pt x="4762" y="235451"/>
                  </a:lnTo>
                  <a:lnTo>
                    <a:pt x="31780" y="291374"/>
                  </a:lnTo>
                  <a:lnTo>
                    <a:pt x="58873" y="328297"/>
                  </a:lnTo>
                  <a:lnTo>
                    <a:pt x="79016" y="337306"/>
                  </a:lnTo>
                  <a:lnTo>
                    <a:pt x="130075" y="343090"/>
                  </a:lnTo>
                  <a:lnTo>
                    <a:pt x="165717" y="338502"/>
                  </a:lnTo>
                  <a:lnTo>
                    <a:pt x="198505" y="324145"/>
                  </a:lnTo>
                  <a:lnTo>
                    <a:pt x="247484" y="284604"/>
                  </a:lnTo>
                  <a:lnTo>
                    <a:pt x="263416" y="258132"/>
                  </a:lnTo>
                  <a:lnTo>
                    <a:pt x="278110" y="209341"/>
                  </a:lnTo>
                  <a:lnTo>
                    <a:pt x="280550" y="169671"/>
                  </a:lnTo>
                  <a:lnTo>
                    <a:pt x="268385" y="113432"/>
                  </a:lnTo>
                  <a:lnTo>
                    <a:pt x="252842" y="87052"/>
                  </a:lnTo>
                  <a:lnTo>
                    <a:pt x="233854" y="74888"/>
                  </a:lnTo>
                  <a:lnTo>
                    <a:pt x="170831" y="53196"/>
                  </a:lnTo>
                  <a:lnTo>
                    <a:pt x="146369" y="497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055667" y="3169077"/>
              <a:ext cx="18863" cy="242157"/>
            </a:xfrm>
            <a:custGeom>
              <a:avLst/>
              <a:gdLst/>
              <a:ahLst/>
              <a:cxnLst/>
              <a:rect l="0" t="0" r="0" b="0"/>
              <a:pathLst>
                <a:path w="18863" h="24215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8613" y="152503"/>
                  </a:lnTo>
                  <a:lnTo>
                    <a:pt x="17281" y="215445"/>
                  </a:lnTo>
                  <a:lnTo>
                    <a:pt x="18862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979772" y="3263834"/>
              <a:ext cx="157928" cy="31586"/>
            </a:xfrm>
            <a:custGeom>
              <a:avLst/>
              <a:gdLst/>
              <a:ahLst/>
              <a:cxnLst/>
              <a:rect l="0" t="0" r="0" b="0"/>
              <a:pathLst>
                <a:path w="157928" h="31586">
                  <a:moveTo>
                    <a:pt x="157927" y="0"/>
                  </a:moveTo>
                  <a:lnTo>
                    <a:pt x="101713" y="17958"/>
                  </a:lnTo>
                  <a:lnTo>
                    <a:pt x="43141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158756" y="3179606"/>
              <a:ext cx="157929" cy="231628"/>
            </a:xfrm>
            <a:custGeom>
              <a:avLst/>
              <a:gdLst/>
              <a:ahLst/>
              <a:cxnLst/>
              <a:rect l="0" t="0" r="0" b="0"/>
              <a:pathLst>
                <a:path w="157929" h="231628">
                  <a:moveTo>
                    <a:pt x="0" y="0"/>
                  </a:moveTo>
                  <a:lnTo>
                    <a:pt x="5589" y="58617"/>
                  </a:lnTo>
                  <a:lnTo>
                    <a:pt x="10723" y="112791"/>
                  </a:lnTo>
                  <a:lnTo>
                    <a:pt x="21789" y="168552"/>
                  </a:lnTo>
                  <a:lnTo>
                    <a:pt x="30296" y="229300"/>
                  </a:lnTo>
                  <a:lnTo>
                    <a:pt x="41048" y="188784"/>
                  </a:lnTo>
                  <a:lnTo>
                    <a:pt x="51779" y="173201"/>
                  </a:lnTo>
                  <a:lnTo>
                    <a:pt x="67467" y="161596"/>
                  </a:lnTo>
                  <a:lnTo>
                    <a:pt x="76563" y="156863"/>
                  </a:lnTo>
                  <a:lnTo>
                    <a:pt x="96030" y="154725"/>
                  </a:lnTo>
                  <a:lnTo>
                    <a:pt x="106134" y="155793"/>
                  </a:lnTo>
                  <a:lnTo>
                    <a:pt x="123600" y="166337"/>
                  </a:lnTo>
                  <a:lnTo>
                    <a:pt x="137992" y="182722"/>
                  </a:lnTo>
                  <a:lnTo>
                    <a:pt x="153643" y="215598"/>
                  </a:lnTo>
                  <a:lnTo>
                    <a:pt x="1579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44925" y="3273261"/>
              <a:ext cx="150744" cy="122424"/>
            </a:xfrm>
            <a:custGeom>
              <a:avLst/>
              <a:gdLst/>
              <a:ahLst/>
              <a:cxnLst/>
              <a:rect l="0" t="0" r="0" b="0"/>
              <a:pathLst>
                <a:path w="150744" h="122424">
                  <a:moveTo>
                    <a:pt x="77044" y="64272"/>
                  </a:moveTo>
                  <a:lnTo>
                    <a:pt x="82633" y="47505"/>
                  </a:lnTo>
                  <a:lnTo>
                    <a:pt x="82257" y="29914"/>
                  </a:lnTo>
                  <a:lnTo>
                    <a:pt x="80519" y="20310"/>
                  </a:lnTo>
                  <a:lnTo>
                    <a:pt x="75852" y="12737"/>
                  </a:lnTo>
                  <a:lnTo>
                    <a:pt x="61306" y="1203"/>
                  </a:lnTo>
                  <a:lnTo>
                    <a:pt x="53684" y="0"/>
                  </a:lnTo>
                  <a:lnTo>
                    <a:pt x="46262" y="1537"/>
                  </a:lnTo>
                  <a:lnTo>
                    <a:pt x="38976" y="4901"/>
                  </a:lnTo>
                  <a:lnTo>
                    <a:pt x="17541" y="26403"/>
                  </a:lnTo>
                  <a:lnTo>
                    <a:pt x="1961" y="55002"/>
                  </a:lnTo>
                  <a:lnTo>
                    <a:pt x="0" y="75360"/>
                  </a:lnTo>
                  <a:lnTo>
                    <a:pt x="4197" y="96106"/>
                  </a:lnTo>
                  <a:lnTo>
                    <a:pt x="13862" y="117025"/>
                  </a:lnTo>
                  <a:lnTo>
                    <a:pt x="20884" y="121668"/>
                  </a:lnTo>
                  <a:lnTo>
                    <a:pt x="29076" y="122423"/>
                  </a:lnTo>
                  <a:lnTo>
                    <a:pt x="38046" y="120587"/>
                  </a:lnTo>
                  <a:lnTo>
                    <a:pt x="54252" y="109188"/>
                  </a:lnTo>
                  <a:lnTo>
                    <a:pt x="68084" y="92424"/>
                  </a:lnTo>
                  <a:lnTo>
                    <a:pt x="78131" y="73275"/>
                  </a:lnTo>
                  <a:lnTo>
                    <a:pt x="83618" y="70274"/>
                  </a:lnTo>
                  <a:lnTo>
                    <a:pt x="89615" y="71783"/>
                  </a:lnTo>
                  <a:lnTo>
                    <a:pt x="102518" y="82818"/>
                  </a:lnTo>
                  <a:lnTo>
                    <a:pt x="122936" y="105252"/>
                  </a:lnTo>
                  <a:lnTo>
                    <a:pt x="150743" y="116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06197" y="3265988"/>
              <a:ext cx="126342" cy="117746"/>
            </a:xfrm>
            <a:custGeom>
              <a:avLst/>
              <a:gdLst/>
              <a:ahLst/>
              <a:cxnLst/>
              <a:rect l="0" t="0" r="0" b="0"/>
              <a:pathLst>
                <a:path w="126342" h="117746">
                  <a:moveTo>
                    <a:pt x="0" y="61017"/>
                  </a:moveTo>
                  <a:lnTo>
                    <a:pt x="14654" y="110569"/>
                  </a:lnTo>
                  <a:lnTo>
                    <a:pt x="14448" y="116278"/>
                  </a:lnTo>
                  <a:lnTo>
                    <a:pt x="11972" y="117745"/>
                  </a:lnTo>
                  <a:lnTo>
                    <a:pt x="7981" y="116383"/>
                  </a:lnTo>
                  <a:lnTo>
                    <a:pt x="5321" y="110796"/>
                  </a:lnTo>
                  <a:lnTo>
                    <a:pt x="2365" y="92110"/>
                  </a:lnTo>
                  <a:lnTo>
                    <a:pt x="6289" y="49692"/>
                  </a:lnTo>
                  <a:lnTo>
                    <a:pt x="20451" y="11258"/>
                  </a:lnTo>
                  <a:lnTo>
                    <a:pt x="27671" y="4448"/>
                  </a:lnTo>
                  <a:lnTo>
                    <a:pt x="35995" y="1077"/>
                  </a:lnTo>
                  <a:lnTo>
                    <a:pt x="45054" y="0"/>
                  </a:lnTo>
                  <a:lnTo>
                    <a:pt x="61358" y="5042"/>
                  </a:lnTo>
                  <a:lnTo>
                    <a:pt x="90889" y="27343"/>
                  </a:lnTo>
                  <a:lnTo>
                    <a:pt x="112197" y="52989"/>
                  </a:lnTo>
                  <a:lnTo>
                    <a:pt x="120055" y="72657"/>
                  </a:lnTo>
                  <a:lnTo>
                    <a:pt x="126341" y="103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4988983" y="3061694"/>
            <a:ext cx="4518251" cy="433768"/>
            <a:chOff x="4988983" y="3061694"/>
            <a:chExt cx="4518251" cy="433768"/>
          </a:xfrm>
        </p:grpSpPr>
        <p:sp>
          <p:nvSpPr>
            <p:cNvPr id="118" name="Freeform 117"/>
            <p:cNvSpPr/>
            <p:nvPr/>
          </p:nvSpPr>
          <p:spPr>
            <a:xfrm>
              <a:off x="4988983" y="3084849"/>
              <a:ext cx="194133" cy="318492"/>
            </a:xfrm>
            <a:custGeom>
              <a:avLst/>
              <a:gdLst/>
              <a:ahLst/>
              <a:cxnLst/>
              <a:rect l="0" t="0" r="0" b="0"/>
              <a:pathLst>
                <a:path w="194133" h="318492">
                  <a:moveTo>
                    <a:pt x="43638" y="0"/>
                  </a:moveTo>
                  <a:lnTo>
                    <a:pt x="34063" y="24047"/>
                  </a:lnTo>
                  <a:lnTo>
                    <a:pt x="4235" y="59593"/>
                  </a:lnTo>
                  <a:lnTo>
                    <a:pt x="992" y="59616"/>
                  </a:lnTo>
                  <a:lnTo>
                    <a:pt x="0" y="54952"/>
                  </a:lnTo>
                  <a:lnTo>
                    <a:pt x="508" y="47164"/>
                  </a:lnTo>
                  <a:lnTo>
                    <a:pt x="7312" y="32270"/>
                  </a:lnTo>
                  <a:lnTo>
                    <a:pt x="12402" y="25023"/>
                  </a:lnTo>
                  <a:lnTo>
                    <a:pt x="27416" y="13851"/>
                  </a:lnTo>
                  <a:lnTo>
                    <a:pt x="36333" y="9234"/>
                  </a:lnTo>
                  <a:lnTo>
                    <a:pt x="55599" y="7224"/>
                  </a:lnTo>
                  <a:lnTo>
                    <a:pt x="65650" y="8326"/>
                  </a:lnTo>
                  <a:lnTo>
                    <a:pt x="83057" y="18908"/>
                  </a:lnTo>
                  <a:lnTo>
                    <a:pt x="90975" y="26644"/>
                  </a:lnTo>
                  <a:lnTo>
                    <a:pt x="99772" y="50836"/>
                  </a:lnTo>
                  <a:lnTo>
                    <a:pt x="101342" y="77576"/>
                  </a:lnTo>
                  <a:lnTo>
                    <a:pt x="94241" y="97260"/>
                  </a:lnTo>
                  <a:lnTo>
                    <a:pt x="75298" y="124280"/>
                  </a:lnTo>
                  <a:lnTo>
                    <a:pt x="76443" y="123798"/>
                  </a:lnTo>
                  <a:lnTo>
                    <a:pt x="79546" y="121136"/>
                  </a:lnTo>
                  <a:lnTo>
                    <a:pt x="92353" y="121299"/>
                  </a:lnTo>
                  <a:lnTo>
                    <a:pt x="108573" y="126441"/>
                  </a:lnTo>
                  <a:lnTo>
                    <a:pt x="145184" y="155356"/>
                  </a:lnTo>
                  <a:lnTo>
                    <a:pt x="172275" y="191085"/>
                  </a:lnTo>
                  <a:lnTo>
                    <a:pt x="193925" y="242363"/>
                  </a:lnTo>
                  <a:lnTo>
                    <a:pt x="194132" y="251652"/>
                  </a:lnTo>
                  <a:lnTo>
                    <a:pt x="188124" y="268213"/>
                  </a:lnTo>
                  <a:lnTo>
                    <a:pt x="171587" y="296280"/>
                  </a:lnTo>
                  <a:lnTo>
                    <a:pt x="155487" y="310275"/>
                  </a:lnTo>
                  <a:lnTo>
                    <a:pt x="146280" y="315644"/>
                  </a:lnTo>
                  <a:lnTo>
                    <a:pt x="123572" y="318491"/>
                  </a:lnTo>
                  <a:lnTo>
                    <a:pt x="70866" y="316376"/>
                  </a:lnTo>
                  <a:lnTo>
                    <a:pt x="2258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383101" y="3061694"/>
              <a:ext cx="123304" cy="352362"/>
            </a:xfrm>
            <a:custGeom>
              <a:avLst/>
              <a:gdLst/>
              <a:ahLst/>
              <a:cxnLst/>
              <a:rect l="0" t="0" r="0" b="0"/>
              <a:pathLst>
                <a:path w="123304" h="352362">
                  <a:moveTo>
                    <a:pt x="91717" y="275839"/>
                  </a:moveTo>
                  <a:lnTo>
                    <a:pt x="82142" y="244557"/>
                  </a:lnTo>
                  <a:lnTo>
                    <a:pt x="71474" y="228401"/>
                  </a:lnTo>
                  <a:lnTo>
                    <a:pt x="64184" y="224327"/>
                  </a:lnTo>
                  <a:lnTo>
                    <a:pt x="46725" y="222919"/>
                  </a:lnTo>
                  <a:lnTo>
                    <a:pt x="30387" y="229312"/>
                  </a:lnTo>
                  <a:lnTo>
                    <a:pt x="22754" y="234293"/>
                  </a:lnTo>
                  <a:lnTo>
                    <a:pt x="11154" y="249185"/>
                  </a:lnTo>
                  <a:lnTo>
                    <a:pt x="3269" y="268672"/>
                  </a:lnTo>
                  <a:lnTo>
                    <a:pt x="0" y="305951"/>
                  </a:lnTo>
                  <a:lnTo>
                    <a:pt x="3381" y="332896"/>
                  </a:lnTo>
                  <a:lnTo>
                    <a:pt x="9429" y="341953"/>
                  </a:lnTo>
                  <a:lnTo>
                    <a:pt x="18142" y="347991"/>
                  </a:lnTo>
                  <a:lnTo>
                    <a:pt x="28629" y="352017"/>
                  </a:lnTo>
                  <a:lnTo>
                    <a:pt x="37960" y="352361"/>
                  </a:lnTo>
                  <a:lnTo>
                    <a:pt x="54567" y="346504"/>
                  </a:lnTo>
                  <a:lnTo>
                    <a:pt x="66627" y="332982"/>
                  </a:lnTo>
                  <a:lnTo>
                    <a:pt x="99696" y="272190"/>
                  </a:lnTo>
                  <a:lnTo>
                    <a:pt x="115780" y="218966"/>
                  </a:lnTo>
                  <a:lnTo>
                    <a:pt x="121817" y="156157"/>
                  </a:lnTo>
                  <a:lnTo>
                    <a:pt x="123009" y="97477"/>
                  </a:lnTo>
                  <a:lnTo>
                    <a:pt x="123245" y="40826"/>
                  </a:lnTo>
                  <a:lnTo>
                    <a:pt x="117696" y="4214"/>
                  </a:lnTo>
                  <a:lnTo>
                    <a:pt x="114886" y="0"/>
                  </a:lnTo>
                  <a:lnTo>
                    <a:pt x="111842" y="699"/>
                  </a:lnTo>
                  <a:lnTo>
                    <a:pt x="108644" y="4675"/>
                  </a:lnTo>
                  <a:lnTo>
                    <a:pt x="98552" y="32627"/>
                  </a:lnTo>
                  <a:lnTo>
                    <a:pt x="93067" y="85164"/>
                  </a:lnTo>
                  <a:lnTo>
                    <a:pt x="91984" y="147535"/>
                  </a:lnTo>
                  <a:lnTo>
                    <a:pt x="91770" y="205262"/>
                  </a:lnTo>
                  <a:lnTo>
                    <a:pt x="97322" y="247648"/>
                  </a:lnTo>
                  <a:lnTo>
                    <a:pt x="106297" y="266429"/>
                  </a:lnTo>
                  <a:lnTo>
                    <a:pt x="123303" y="286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61763" y="3242777"/>
              <a:ext cx="126883" cy="136935"/>
            </a:xfrm>
            <a:custGeom>
              <a:avLst/>
              <a:gdLst/>
              <a:ahLst/>
              <a:cxnLst/>
              <a:rect l="0" t="0" r="0" b="0"/>
              <a:pathLst>
                <a:path w="126883" h="136935">
                  <a:moveTo>
                    <a:pt x="60454" y="10528"/>
                  </a:moveTo>
                  <a:lnTo>
                    <a:pt x="43687" y="4939"/>
                  </a:lnTo>
                  <a:lnTo>
                    <a:pt x="36408" y="5632"/>
                  </a:lnTo>
                  <a:lnTo>
                    <a:pt x="22081" y="12642"/>
                  </a:lnTo>
                  <a:lnTo>
                    <a:pt x="11034" y="26676"/>
                  </a:lnTo>
                  <a:lnTo>
                    <a:pt x="3395" y="45781"/>
                  </a:lnTo>
                  <a:lnTo>
                    <a:pt x="0" y="69870"/>
                  </a:lnTo>
                  <a:lnTo>
                    <a:pt x="4730" y="93055"/>
                  </a:lnTo>
                  <a:lnTo>
                    <a:pt x="20547" y="122718"/>
                  </a:lnTo>
                  <a:lnTo>
                    <a:pt x="26830" y="130945"/>
                  </a:lnTo>
                  <a:lnTo>
                    <a:pt x="35699" y="135260"/>
                  </a:lnTo>
                  <a:lnTo>
                    <a:pt x="58030" y="136934"/>
                  </a:lnTo>
                  <a:lnTo>
                    <a:pt x="77314" y="130660"/>
                  </a:lnTo>
                  <a:lnTo>
                    <a:pt x="108758" y="107567"/>
                  </a:lnTo>
                  <a:lnTo>
                    <a:pt x="124810" y="76195"/>
                  </a:lnTo>
                  <a:lnTo>
                    <a:pt x="126882" y="53752"/>
                  </a:lnTo>
                  <a:lnTo>
                    <a:pt x="122733" y="33249"/>
                  </a:lnTo>
                  <a:lnTo>
                    <a:pt x="113090" y="16337"/>
                  </a:lnTo>
                  <a:lnTo>
                    <a:pt x="104125" y="7261"/>
                  </a:lnTo>
                  <a:lnTo>
                    <a:pt x="920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727502" y="3210771"/>
              <a:ext cx="125993" cy="164446"/>
            </a:xfrm>
            <a:custGeom>
              <a:avLst/>
              <a:gdLst/>
              <a:ahLst/>
              <a:cxnLst/>
              <a:rect l="0" t="0" r="0" b="0"/>
              <a:pathLst>
                <a:path w="125993" h="164446">
                  <a:moveTo>
                    <a:pt x="0" y="63591"/>
                  </a:moveTo>
                  <a:lnTo>
                    <a:pt x="37478" y="71925"/>
                  </a:lnTo>
                  <a:lnTo>
                    <a:pt x="75446" y="70350"/>
                  </a:lnTo>
                  <a:lnTo>
                    <a:pt x="100212" y="64255"/>
                  </a:lnTo>
                  <a:lnTo>
                    <a:pt x="119018" y="53748"/>
                  </a:lnTo>
                  <a:lnTo>
                    <a:pt x="123799" y="46501"/>
                  </a:lnTo>
                  <a:lnTo>
                    <a:pt x="125992" y="29089"/>
                  </a:lnTo>
                  <a:lnTo>
                    <a:pt x="122599" y="20703"/>
                  </a:lnTo>
                  <a:lnTo>
                    <a:pt x="109471" y="5145"/>
                  </a:lnTo>
                  <a:lnTo>
                    <a:pt x="99887" y="1231"/>
                  </a:lnTo>
                  <a:lnTo>
                    <a:pt x="76760" y="0"/>
                  </a:lnTo>
                  <a:lnTo>
                    <a:pt x="43021" y="5885"/>
                  </a:lnTo>
                  <a:lnTo>
                    <a:pt x="34530" y="11082"/>
                  </a:lnTo>
                  <a:lnTo>
                    <a:pt x="21976" y="26216"/>
                  </a:lnTo>
                  <a:lnTo>
                    <a:pt x="8331" y="54467"/>
                  </a:lnTo>
                  <a:lnTo>
                    <a:pt x="2469" y="90653"/>
                  </a:lnTo>
                  <a:lnTo>
                    <a:pt x="7337" y="114224"/>
                  </a:lnTo>
                  <a:lnTo>
                    <a:pt x="18469" y="135227"/>
                  </a:lnTo>
                  <a:lnTo>
                    <a:pt x="35115" y="152362"/>
                  </a:lnTo>
                  <a:lnTo>
                    <a:pt x="57331" y="161537"/>
                  </a:lnTo>
                  <a:lnTo>
                    <a:pt x="80463" y="164445"/>
                  </a:lnTo>
                  <a:lnTo>
                    <a:pt x="115814" y="1583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937784" y="3210368"/>
              <a:ext cx="106332" cy="169280"/>
            </a:xfrm>
            <a:custGeom>
              <a:avLst/>
              <a:gdLst/>
              <a:ahLst/>
              <a:cxnLst/>
              <a:rect l="0" t="0" r="0" b="0"/>
              <a:pathLst>
                <a:path w="106332" h="169280">
                  <a:moveTo>
                    <a:pt x="84516" y="21880"/>
                  </a:moveTo>
                  <a:lnTo>
                    <a:pt x="78927" y="5113"/>
                  </a:lnTo>
                  <a:lnTo>
                    <a:pt x="73771" y="1343"/>
                  </a:lnTo>
                  <a:lnTo>
                    <a:pt x="66825" y="0"/>
                  </a:lnTo>
                  <a:lnTo>
                    <a:pt x="30459" y="6250"/>
                  </a:lnTo>
                  <a:lnTo>
                    <a:pt x="13307" y="18443"/>
                  </a:lnTo>
                  <a:lnTo>
                    <a:pt x="5458" y="26608"/>
                  </a:lnTo>
                  <a:lnTo>
                    <a:pt x="1395" y="35560"/>
                  </a:lnTo>
                  <a:lnTo>
                    <a:pt x="0" y="54866"/>
                  </a:lnTo>
                  <a:lnTo>
                    <a:pt x="4776" y="61419"/>
                  </a:lnTo>
                  <a:lnTo>
                    <a:pt x="63699" y="81778"/>
                  </a:lnTo>
                  <a:lnTo>
                    <a:pt x="84623" y="88666"/>
                  </a:lnTo>
                  <a:lnTo>
                    <a:pt x="99381" y="101865"/>
                  </a:lnTo>
                  <a:lnTo>
                    <a:pt x="104955" y="110299"/>
                  </a:lnTo>
                  <a:lnTo>
                    <a:pt x="106331" y="119431"/>
                  </a:lnTo>
                  <a:lnTo>
                    <a:pt x="101621" y="138935"/>
                  </a:lnTo>
                  <a:lnTo>
                    <a:pt x="88609" y="153063"/>
                  </a:lnTo>
                  <a:lnTo>
                    <a:pt x="80226" y="158469"/>
                  </a:lnTo>
                  <a:lnTo>
                    <a:pt x="21345" y="169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38114" y="3369119"/>
              <a:ext cx="45642" cy="126343"/>
            </a:xfrm>
            <a:custGeom>
              <a:avLst/>
              <a:gdLst/>
              <a:ahLst/>
              <a:cxnLst/>
              <a:rect l="0" t="0" r="0" b="0"/>
              <a:pathLst>
                <a:path w="45642" h="126343">
                  <a:moveTo>
                    <a:pt x="0" y="0"/>
                  </a:moveTo>
                  <a:lnTo>
                    <a:pt x="39542" y="55659"/>
                  </a:lnTo>
                  <a:lnTo>
                    <a:pt x="43909" y="65182"/>
                  </a:lnTo>
                  <a:lnTo>
                    <a:pt x="45641" y="85122"/>
                  </a:lnTo>
                  <a:lnTo>
                    <a:pt x="42512" y="103342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538197" y="3074321"/>
              <a:ext cx="10336" cy="305327"/>
            </a:xfrm>
            <a:custGeom>
              <a:avLst/>
              <a:gdLst/>
              <a:ahLst/>
              <a:cxnLst/>
              <a:rect l="0" t="0" r="0" b="0"/>
              <a:pathLst>
                <a:path w="10336" h="305327">
                  <a:moveTo>
                    <a:pt x="0" y="0"/>
                  </a:moveTo>
                  <a:lnTo>
                    <a:pt x="0" y="54144"/>
                  </a:lnTo>
                  <a:lnTo>
                    <a:pt x="5588" y="109091"/>
                  </a:lnTo>
                  <a:lnTo>
                    <a:pt x="9552" y="165005"/>
                  </a:lnTo>
                  <a:lnTo>
                    <a:pt x="10335" y="224229"/>
                  </a:lnTo>
                  <a:lnTo>
                    <a:pt x="4901" y="28072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43482" y="336911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756833" y="3095378"/>
              <a:ext cx="184527" cy="273742"/>
            </a:xfrm>
            <a:custGeom>
              <a:avLst/>
              <a:gdLst/>
              <a:ahLst/>
              <a:cxnLst/>
              <a:rect l="0" t="0" r="0" b="0"/>
              <a:pathLst>
                <a:path w="184527" h="273742">
                  <a:moveTo>
                    <a:pt x="128804" y="0"/>
                  </a:moveTo>
                  <a:lnTo>
                    <a:pt x="74929" y="17958"/>
                  </a:lnTo>
                  <a:lnTo>
                    <a:pt x="23357" y="35149"/>
                  </a:lnTo>
                  <a:lnTo>
                    <a:pt x="8630" y="48377"/>
                  </a:lnTo>
                  <a:lnTo>
                    <a:pt x="3064" y="56818"/>
                  </a:lnTo>
                  <a:lnTo>
                    <a:pt x="0" y="75555"/>
                  </a:lnTo>
                  <a:lnTo>
                    <a:pt x="13699" y="137033"/>
                  </a:lnTo>
                  <a:lnTo>
                    <a:pt x="16972" y="147507"/>
                  </a:lnTo>
                  <a:lnTo>
                    <a:pt x="22664" y="152151"/>
                  </a:lnTo>
                  <a:lnTo>
                    <a:pt x="29968" y="152907"/>
                  </a:lnTo>
                  <a:lnTo>
                    <a:pt x="72496" y="148487"/>
                  </a:lnTo>
                  <a:lnTo>
                    <a:pt x="128321" y="158995"/>
                  </a:lnTo>
                  <a:lnTo>
                    <a:pt x="148477" y="166591"/>
                  </a:lnTo>
                  <a:lnTo>
                    <a:pt x="165233" y="177766"/>
                  </a:lnTo>
                  <a:lnTo>
                    <a:pt x="177360" y="193650"/>
                  </a:lnTo>
                  <a:lnTo>
                    <a:pt x="182232" y="202800"/>
                  </a:lnTo>
                  <a:lnTo>
                    <a:pt x="184526" y="222324"/>
                  </a:lnTo>
                  <a:lnTo>
                    <a:pt x="180476" y="241530"/>
                  </a:lnTo>
                  <a:lnTo>
                    <a:pt x="170876" y="257865"/>
                  </a:lnTo>
                  <a:lnTo>
                    <a:pt x="162701" y="263157"/>
                  </a:lnTo>
                  <a:lnTo>
                    <a:pt x="128839" y="270605"/>
                  </a:lnTo>
                  <a:lnTo>
                    <a:pt x="78595" y="273121"/>
                  </a:lnTo>
                  <a:lnTo>
                    <a:pt x="4457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127792" y="3242777"/>
              <a:ext cx="147401" cy="10529"/>
            </a:xfrm>
            <a:custGeom>
              <a:avLst/>
              <a:gdLst/>
              <a:ahLst/>
              <a:cxnLst/>
              <a:rect l="0" t="0" r="0" b="0"/>
              <a:pathLst>
                <a:path w="147401" h="10529">
                  <a:moveTo>
                    <a:pt x="147400" y="0"/>
                  </a:moveTo>
                  <a:lnTo>
                    <a:pt x="88783" y="0"/>
                  </a:lnTo>
                  <a:lnTo>
                    <a:pt x="26972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180435" y="314802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90964" y="334806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91005" y="3129727"/>
              <a:ext cx="186671" cy="246936"/>
            </a:xfrm>
            <a:custGeom>
              <a:avLst/>
              <a:gdLst/>
              <a:ahLst/>
              <a:cxnLst/>
              <a:rect l="0" t="0" r="0" b="0"/>
              <a:pathLst>
                <a:path w="186671" h="246936">
                  <a:moveTo>
                    <a:pt x="0" y="39350"/>
                  </a:moveTo>
                  <a:lnTo>
                    <a:pt x="11178" y="22583"/>
                  </a:lnTo>
                  <a:lnTo>
                    <a:pt x="26025" y="11231"/>
                  </a:lnTo>
                  <a:lnTo>
                    <a:pt x="45492" y="3456"/>
                  </a:lnTo>
                  <a:lnTo>
                    <a:pt x="69741" y="0"/>
                  </a:lnTo>
                  <a:lnTo>
                    <a:pt x="92997" y="4704"/>
                  </a:lnTo>
                  <a:lnTo>
                    <a:pt x="104112" y="9234"/>
                  </a:lnTo>
                  <a:lnTo>
                    <a:pt x="110352" y="16933"/>
                  </a:lnTo>
                  <a:lnTo>
                    <a:pt x="114167" y="37966"/>
                  </a:lnTo>
                  <a:lnTo>
                    <a:pt x="109737" y="70526"/>
                  </a:lnTo>
                  <a:lnTo>
                    <a:pt x="95426" y="96811"/>
                  </a:lnTo>
                  <a:lnTo>
                    <a:pt x="96372" y="102224"/>
                  </a:lnTo>
                  <a:lnTo>
                    <a:pt x="101683" y="105832"/>
                  </a:lnTo>
                  <a:lnTo>
                    <a:pt x="147141" y="121674"/>
                  </a:lnTo>
                  <a:lnTo>
                    <a:pt x="163272" y="132871"/>
                  </a:lnTo>
                  <a:lnTo>
                    <a:pt x="175121" y="148765"/>
                  </a:lnTo>
                  <a:lnTo>
                    <a:pt x="183117" y="168698"/>
                  </a:lnTo>
                  <a:lnTo>
                    <a:pt x="186670" y="193154"/>
                  </a:lnTo>
                  <a:lnTo>
                    <a:pt x="184108" y="203887"/>
                  </a:lnTo>
                  <a:lnTo>
                    <a:pt x="171903" y="222052"/>
                  </a:lnTo>
                  <a:lnTo>
                    <a:pt x="145300" y="239843"/>
                  </a:lnTo>
                  <a:lnTo>
                    <a:pt x="109603" y="246935"/>
                  </a:lnTo>
                  <a:lnTo>
                    <a:pt x="56788" y="240925"/>
                  </a:lnTo>
                  <a:lnTo>
                    <a:pt x="10529" y="228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630945" y="3137492"/>
              <a:ext cx="198303" cy="227362"/>
            </a:xfrm>
            <a:custGeom>
              <a:avLst/>
              <a:gdLst/>
              <a:ahLst/>
              <a:cxnLst/>
              <a:rect l="0" t="0" r="0" b="0"/>
              <a:pathLst>
                <a:path w="198303" h="227362">
                  <a:moveTo>
                    <a:pt x="96972" y="31585"/>
                  </a:moveTo>
                  <a:lnTo>
                    <a:pt x="85794" y="20407"/>
                  </a:lnTo>
                  <a:lnTo>
                    <a:pt x="78992" y="18284"/>
                  </a:lnTo>
                  <a:lnTo>
                    <a:pt x="62075" y="19044"/>
                  </a:lnTo>
                  <a:lnTo>
                    <a:pt x="45977" y="29521"/>
                  </a:lnTo>
                  <a:lnTo>
                    <a:pt x="23760" y="58270"/>
                  </a:lnTo>
                  <a:lnTo>
                    <a:pt x="882" y="109906"/>
                  </a:lnTo>
                  <a:lnTo>
                    <a:pt x="0" y="156827"/>
                  </a:lnTo>
                  <a:lnTo>
                    <a:pt x="7470" y="181225"/>
                  </a:lnTo>
                  <a:lnTo>
                    <a:pt x="31329" y="215952"/>
                  </a:lnTo>
                  <a:lnTo>
                    <a:pt x="51030" y="224660"/>
                  </a:lnTo>
                  <a:lnTo>
                    <a:pt x="74214" y="227361"/>
                  </a:lnTo>
                  <a:lnTo>
                    <a:pt x="96215" y="224661"/>
                  </a:lnTo>
                  <a:lnTo>
                    <a:pt x="114573" y="216443"/>
                  </a:lnTo>
                  <a:lnTo>
                    <a:pt x="166960" y="171693"/>
                  </a:lnTo>
                  <a:lnTo>
                    <a:pt x="188159" y="145239"/>
                  </a:lnTo>
                  <a:lnTo>
                    <a:pt x="195991" y="122262"/>
                  </a:lnTo>
                  <a:lnTo>
                    <a:pt x="198302" y="97622"/>
                  </a:lnTo>
                  <a:lnTo>
                    <a:pt x="195430" y="74973"/>
                  </a:lnTo>
                  <a:lnTo>
                    <a:pt x="187135" y="56328"/>
                  </a:lnTo>
                  <a:lnTo>
                    <a:pt x="174479" y="40242"/>
                  </a:lnTo>
                  <a:lnTo>
                    <a:pt x="147623" y="19203"/>
                  </a:lnTo>
                  <a:lnTo>
                    <a:pt x="1075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117471" y="3274362"/>
              <a:ext cx="200043" cy="126107"/>
            </a:xfrm>
            <a:custGeom>
              <a:avLst/>
              <a:gdLst/>
              <a:ahLst/>
              <a:cxnLst/>
              <a:rect l="0" t="0" r="0" b="0"/>
              <a:pathLst>
                <a:path w="200043" h="126107">
                  <a:moveTo>
                    <a:pt x="0" y="31586"/>
                  </a:moveTo>
                  <a:lnTo>
                    <a:pt x="0" y="90203"/>
                  </a:lnTo>
                  <a:lnTo>
                    <a:pt x="6240" y="110670"/>
                  </a:lnTo>
                  <a:lnTo>
                    <a:pt x="11179" y="119404"/>
                  </a:lnTo>
                  <a:lnTo>
                    <a:pt x="17981" y="124056"/>
                  </a:lnTo>
                  <a:lnTo>
                    <a:pt x="34898" y="126106"/>
                  </a:lnTo>
                  <a:lnTo>
                    <a:pt x="50995" y="119998"/>
                  </a:lnTo>
                  <a:lnTo>
                    <a:pt x="58564" y="115094"/>
                  </a:lnTo>
                  <a:lnTo>
                    <a:pt x="70092" y="100286"/>
                  </a:lnTo>
                  <a:lnTo>
                    <a:pt x="77946" y="80837"/>
                  </a:lnTo>
                  <a:lnTo>
                    <a:pt x="81437" y="56594"/>
                  </a:lnTo>
                  <a:lnTo>
                    <a:pt x="83537" y="51768"/>
                  </a:lnTo>
                  <a:lnTo>
                    <a:pt x="86107" y="52059"/>
                  </a:lnTo>
                  <a:lnTo>
                    <a:pt x="92082" y="61742"/>
                  </a:lnTo>
                  <a:lnTo>
                    <a:pt x="108570" y="93435"/>
                  </a:lnTo>
                  <a:lnTo>
                    <a:pt x="114494" y="100895"/>
                  </a:lnTo>
                  <a:lnTo>
                    <a:pt x="121953" y="104698"/>
                  </a:lnTo>
                  <a:lnTo>
                    <a:pt x="139600" y="105804"/>
                  </a:lnTo>
                  <a:lnTo>
                    <a:pt x="156021" y="99277"/>
                  </a:lnTo>
                  <a:lnTo>
                    <a:pt x="171119" y="87407"/>
                  </a:lnTo>
                  <a:lnTo>
                    <a:pt x="185627" y="70433"/>
                  </a:lnTo>
                  <a:lnTo>
                    <a:pt x="193635" y="4807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401741" y="3284891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9064" y="5861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391212" y="3179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485969" y="3105906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5589" y="58617"/>
                  </a:lnTo>
                  <a:lnTo>
                    <a:pt x="10723" y="118857"/>
                  </a:lnTo>
                  <a:lnTo>
                    <a:pt x="18669" y="170097"/>
                  </a:lnTo>
                  <a:lnTo>
                    <a:pt x="26174" y="224932"/>
                  </a:lnTo>
                  <a:lnTo>
                    <a:pt x="39206" y="282363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591253" y="3095378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8334" y="155213"/>
                  </a:lnTo>
                  <a:lnTo>
                    <a:pt x="10095" y="213543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848400" y="3063792"/>
              <a:ext cx="142938" cy="242157"/>
            </a:xfrm>
            <a:custGeom>
              <a:avLst/>
              <a:gdLst/>
              <a:ahLst/>
              <a:cxnLst/>
              <a:rect l="0" t="0" r="0" b="0"/>
              <a:pathLst>
                <a:path w="142938" h="242157">
                  <a:moveTo>
                    <a:pt x="6066" y="0"/>
                  </a:moveTo>
                  <a:lnTo>
                    <a:pt x="0" y="33622"/>
                  </a:lnTo>
                  <a:lnTo>
                    <a:pt x="10625" y="93407"/>
                  </a:lnTo>
                  <a:lnTo>
                    <a:pt x="16586" y="146180"/>
                  </a:lnTo>
                  <a:lnTo>
                    <a:pt x="24695" y="208596"/>
                  </a:lnTo>
                  <a:lnTo>
                    <a:pt x="25504" y="223292"/>
                  </a:lnTo>
                  <a:lnTo>
                    <a:pt x="23704" y="229580"/>
                  </a:lnTo>
                  <a:lnTo>
                    <a:pt x="20165" y="230262"/>
                  </a:lnTo>
                  <a:lnTo>
                    <a:pt x="15465" y="227208"/>
                  </a:lnTo>
                  <a:lnTo>
                    <a:pt x="10243" y="211336"/>
                  </a:lnTo>
                  <a:lnTo>
                    <a:pt x="1721" y="159198"/>
                  </a:lnTo>
                  <a:lnTo>
                    <a:pt x="8424" y="142505"/>
                  </a:lnTo>
                  <a:lnTo>
                    <a:pt x="15827" y="137117"/>
                  </a:lnTo>
                  <a:lnTo>
                    <a:pt x="36530" y="131131"/>
                  </a:lnTo>
                  <a:lnTo>
                    <a:pt x="46263" y="131875"/>
                  </a:lnTo>
                  <a:lnTo>
                    <a:pt x="63315" y="138940"/>
                  </a:lnTo>
                  <a:lnTo>
                    <a:pt x="107630" y="175965"/>
                  </a:lnTo>
                  <a:lnTo>
                    <a:pt x="131456" y="218968"/>
                  </a:lnTo>
                  <a:lnTo>
                    <a:pt x="142937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19895" y="3226381"/>
              <a:ext cx="139898" cy="119190"/>
            </a:xfrm>
            <a:custGeom>
              <a:avLst/>
              <a:gdLst/>
              <a:ahLst/>
              <a:cxnLst/>
              <a:rect l="0" t="0" r="0" b="0"/>
              <a:pathLst>
                <a:path w="139898" h="119190">
                  <a:moveTo>
                    <a:pt x="87255" y="58510"/>
                  </a:moveTo>
                  <a:lnTo>
                    <a:pt x="87255" y="36153"/>
                  </a:lnTo>
                  <a:lnTo>
                    <a:pt x="81016" y="18938"/>
                  </a:lnTo>
                  <a:lnTo>
                    <a:pt x="76076" y="11071"/>
                  </a:lnTo>
                  <a:lnTo>
                    <a:pt x="68105" y="5827"/>
                  </a:lnTo>
                  <a:lnTo>
                    <a:pt x="46768" y="0"/>
                  </a:lnTo>
                  <a:lnTo>
                    <a:pt x="36867" y="786"/>
                  </a:lnTo>
                  <a:lnTo>
                    <a:pt x="19627" y="7898"/>
                  </a:lnTo>
                  <a:lnTo>
                    <a:pt x="7285" y="21978"/>
                  </a:lnTo>
                  <a:lnTo>
                    <a:pt x="2356" y="30646"/>
                  </a:lnTo>
                  <a:lnTo>
                    <a:pt x="0" y="49635"/>
                  </a:lnTo>
                  <a:lnTo>
                    <a:pt x="8018" y="90422"/>
                  </a:lnTo>
                  <a:lnTo>
                    <a:pt x="23093" y="116189"/>
                  </a:lnTo>
                  <a:lnTo>
                    <a:pt x="30442" y="119189"/>
                  </a:lnTo>
                  <a:lnTo>
                    <a:pt x="38852" y="118850"/>
                  </a:lnTo>
                  <a:lnTo>
                    <a:pt x="47967" y="116284"/>
                  </a:lnTo>
                  <a:lnTo>
                    <a:pt x="64335" y="104074"/>
                  </a:lnTo>
                  <a:lnTo>
                    <a:pt x="71974" y="95905"/>
                  </a:lnTo>
                  <a:lnTo>
                    <a:pt x="80464" y="74350"/>
                  </a:lnTo>
                  <a:lnTo>
                    <a:pt x="91503" y="27974"/>
                  </a:lnTo>
                  <a:lnTo>
                    <a:pt x="94767" y="25284"/>
                  </a:lnTo>
                  <a:lnTo>
                    <a:pt x="98112" y="28171"/>
                  </a:lnTo>
                  <a:lnTo>
                    <a:pt x="116544" y="68249"/>
                  </a:lnTo>
                  <a:lnTo>
                    <a:pt x="139897" y="900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170321" y="3148020"/>
              <a:ext cx="105286" cy="194918"/>
            </a:xfrm>
            <a:custGeom>
              <a:avLst/>
              <a:gdLst/>
              <a:ahLst/>
              <a:cxnLst/>
              <a:rect l="0" t="0" r="0" b="0"/>
              <a:pathLst>
                <a:path w="105286" h="194918">
                  <a:moveTo>
                    <a:pt x="0" y="0"/>
                  </a:moveTo>
                  <a:lnTo>
                    <a:pt x="14654" y="53028"/>
                  </a:lnTo>
                  <a:lnTo>
                    <a:pt x="31667" y="113670"/>
                  </a:lnTo>
                  <a:lnTo>
                    <a:pt x="49144" y="168174"/>
                  </a:lnTo>
                  <a:lnTo>
                    <a:pt x="56157" y="189388"/>
                  </a:lnTo>
                  <a:lnTo>
                    <a:pt x="60834" y="194109"/>
                  </a:lnTo>
                  <a:lnTo>
                    <a:pt x="66293" y="194917"/>
                  </a:lnTo>
                  <a:lnTo>
                    <a:pt x="72272" y="193115"/>
                  </a:lnTo>
                  <a:lnTo>
                    <a:pt x="76257" y="187236"/>
                  </a:lnTo>
                  <a:lnTo>
                    <a:pt x="90764" y="125127"/>
                  </a:lnTo>
                  <a:lnTo>
                    <a:pt x="99820" y="64629"/>
                  </a:lnTo>
                  <a:lnTo>
                    <a:pt x="105285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313275" y="3177517"/>
              <a:ext cx="193959" cy="176178"/>
            </a:xfrm>
            <a:custGeom>
              <a:avLst/>
              <a:gdLst/>
              <a:ahLst/>
              <a:cxnLst/>
              <a:rect l="0" t="0" r="0" b="0"/>
              <a:pathLst>
                <a:path w="193959" h="176178">
                  <a:moveTo>
                    <a:pt x="4445" y="33674"/>
                  </a:moveTo>
                  <a:lnTo>
                    <a:pt x="14020" y="57721"/>
                  </a:lnTo>
                  <a:lnTo>
                    <a:pt x="24689" y="72048"/>
                  </a:lnTo>
                  <a:lnTo>
                    <a:pt x="49438" y="87678"/>
                  </a:lnTo>
                  <a:lnTo>
                    <a:pt x="68896" y="89652"/>
                  </a:lnTo>
                  <a:lnTo>
                    <a:pt x="88072" y="85459"/>
                  </a:lnTo>
                  <a:lnTo>
                    <a:pt x="104394" y="75797"/>
                  </a:lnTo>
                  <a:lnTo>
                    <a:pt x="116327" y="60585"/>
                  </a:lnTo>
                  <a:lnTo>
                    <a:pt x="121147" y="51614"/>
                  </a:lnTo>
                  <a:lnTo>
                    <a:pt x="123383" y="32289"/>
                  </a:lnTo>
                  <a:lnTo>
                    <a:pt x="122342" y="22222"/>
                  </a:lnTo>
                  <a:lnTo>
                    <a:pt x="118138" y="14341"/>
                  </a:lnTo>
                  <a:lnTo>
                    <a:pt x="104109" y="2465"/>
                  </a:lnTo>
                  <a:lnTo>
                    <a:pt x="95453" y="0"/>
                  </a:lnTo>
                  <a:lnTo>
                    <a:pt x="76478" y="381"/>
                  </a:lnTo>
                  <a:lnTo>
                    <a:pt x="46066" y="12761"/>
                  </a:lnTo>
                  <a:lnTo>
                    <a:pt x="31522" y="27889"/>
                  </a:lnTo>
                  <a:lnTo>
                    <a:pt x="8747" y="77583"/>
                  </a:lnTo>
                  <a:lnTo>
                    <a:pt x="0" y="114794"/>
                  </a:lnTo>
                  <a:lnTo>
                    <a:pt x="1690" y="137578"/>
                  </a:lnTo>
                  <a:lnTo>
                    <a:pt x="9459" y="156283"/>
                  </a:lnTo>
                  <a:lnTo>
                    <a:pt x="14807" y="164546"/>
                  </a:lnTo>
                  <a:lnTo>
                    <a:pt x="23052" y="170055"/>
                  </a:lnTo>
                  <a:lnTo>
                    <a:pt x="44691" y="176177"/>
                  </a:lnTo>
                  <a:lnTo>
                    <a:pt x="77592" y="174033"/>
                  </a:lnTo>
                  <a:lnTo>
                    <a:pt x="130715" y="159552"/>
                  </a:lnTo>
                  <a:lnTo>
                    <a:pt x="193958" y="1389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1" name="Group 160"/>
          <p:cNvGrpSpPr/>
          <p:nvPr/>
        </p:nvGrpSpPr>
        <p:grpSpPr>
          <a:xfrm>
            <a:off x="1025220" y="3628316"/>
            <a:ext cx="3733661" cy="574259"/>
            <a:chOff x="1025220" y="3628316"/>
            <a:chExt cx="3733661" cy="574259"/>
          </a:xfrm>
        </p:grpSpPr>
        <p:sp>
          <p:nvSpPr>
            <p:cNvPr id="142" name="Freeform 141"/>
            <p:cNvSpPr/>
            <p:nvPr/>
          </p:nvSpPr>
          <p:spPr>
            <a:xfrm>
              <a:off x="1025220" y="3937658"/>
              <a:ext cx="172726" cy="212262"/>
            </a:xfrm>
            <a:custGeom>
              <a:avLst/>
              <a:gdLst/>
              <a:ahLst/>
              <a:cxnLst/>
              <a:rect l="0" t="0" r="0" b="0"/>
              <a:pathLst>
                <a:path w="172726" h="212262">
                  <a:moveTo>
                    <a:pt x="69743" y="21057"/>
                  </a:moveTo>
                  <a:lnTo>
                    <a:pt x="45697" y="30632"/>
                  </a:lnTo>
                  <a:lnTo>
                    <a:pt x="24274" y="48590"/>
                  </a:lnTo>
                  <a:lnTo>
                    <a:pt x="10150" y="66049"/>
                  </a:lnTo>
                  <a:lnTo>
                    <a:pt x="2313" y="88627"/>
                  </a:lnTo>
                  <a:lnTo>
                    <a:pt x="0" y="113089"/>
                  </a:lnTo>
                  <a:lnTo>
                    <a:pt x="2871" y="135660"/>
                  </a:lnTo>
                  <a:lnTo>
                    <a:pt x="16654" y="168097"/>
                  </a:lnTo>
                  <a:lnTo>
                    <a:pt x="35556" y="194346"/>
                  </a:lnTo>
                  <a:lnTo>
                    <a:pt x="61563" y="211352"/>
                  </a:lnTo>
                  <a:lnTo>
                    <a:pt x="70139" y="212261"/>
                  </a:lnTo>
                  <a:lnTo>
                    <a:pt x="85907" y="207032"/>
                  </a:lnTo>
                  <a:lnTo>
                    <a:pt x="138348" y="171347"/>
                  </a:lnTo>
                  <a:lnTo>
                    <a:pt x="154931" y="145136"/>
                  </a:lnTo>
                  <a:lnTo>
                    <a:pt x="169845" y="103668"/>
                  </a:lnTo>
                  <a:lnTo>
                    <a:pt x="172725" y="78440"/>
                  </a:lnTo>
                  <a:lnTo>
                    <a:pt x="167765" y="57869"/>
                  </a:lnTo>
                  <a:lnTo>
                    <a:pt x="145518" y="25598"/>
                  </a:lnTo>
                  <a:lnTo>
                    <a:pt x="1013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242362" y="3914816"/>
              <a:ext cx="315856" cy="222794"/>
            </a:xfrm>
            <a:custGeom>
              <a:avLst/>
              <a:gdLst/>
              <a:ahLst/>
              <a:cxnLst/>
              <a:rect l="0" t="0" r="0" b="0"/>
              <a:pathLst>
                <a:path w="315856" h="222794">
                  <a:moveTo>
                    <a:pt x="0" y="75484"/>
                  </a:moveTo>
                  <a:lnTo>
                    <a:pt x="11453" y="129629"/>
                  </a:lnTo>
                  <a:lnTo>
                    <a:pt x="27028" y="191279"/>
                  </a:lnTo>
                  <a:lnTo>
                    <a:pt x="29066" y="222748"/>
                  </a:lnTo>
                  <a:lnTo>
                    <a:pt x="27566" y="222793"/>
                  </a:lnTo>
                  <a:lnTo>
                    <a:pt x="16754" y="197649"/>
                  </a:lnTo>
                  <a:lnTo>
                    <a:pt x="4523" y="149312"/>
                  </a:lnTo>
                  <a:lnTo>
                    <a:pt x="4013" y="90891"/>
                  </a:lnTo>
                  <a:lnTo>
                    <a:pt x="14831" y="44862"/>
                  </a:lnTo>
                  <a:lnTo>
                    <a:pt x="20416" y="36352"/>
                  </a:lnTo>
                  <a:lnTo>
                    <a:pt x="35980" y="23777"/>
                  </a:lnTo>
                  <a:lnTo>
                    <a:pt x="54596" y="20528"/>
                  </a:lnTo>
                  <a:lnTo>
                    <a:pt x="64473" y="21299"/>
                  </a:lnTo>
                  <a:lnTo>
                    <a:pt x="81687" y="31515"/>
                  </a:lnTo>
                  <a:lnTo>
                    <a:pt x="111802" y="66669"/>
                  </a:lnTo>
                  <a:lnTo>
                    <a:pt x="139720" y="128277"/>
                  </a:lnTo>
                  <a:lnTo>
                    <a:pt x="151948" y="163251"/>
                  </a:lnTo>
                  <a:lnTo>
                    <a:pt x="150201" y="157776"/>
                  </a:lnTo>
                  <a:lnTo>
                    <a:pt x="151607" y="152572"/>
                  </a:lnTo>
                  <a:lnTo>
                    <a:pt x="159408" y="140551"/>
                  </a:lnTo>
                  <a:lnTo>
                    <a:pt x="173793" y="130529"/>
                  </a:lnTo>
                  <a:lnTo>
                    <a:pt x="232096" y="107281"/>
                  </a:lnTo>
                  <a:lnTo>
                    <a:pt x="273834" y="93073"/>
                  </a:lnTo>
                  <a:lnTo>
                    <a:pt x="291720" y="79792"/>
                  </a:lnTo>
                  <a:lnTo>
                    <a:pt x="299765" y="71337"/>
                  </a:lnTo>
                  <a:lnTo>
                    <a:pt x="303959" y="62191"/>
                  </a:lnTo>
                  <a:lnTo>
                    <a:pt x="305498" y="42670"/>
                  </a:lnTo>
                  <a:lnTo>
                    <a:pt x="299164" y="25415"/>
                  </a:lnTo>
                  <a:lnTo>
                    <a:pt x="294199" y="17538"/>
                  </a:lnTo>
                  <a:lnTo>
                    <a:pt x="279324" y="5667"/>
                  </a:lnTo>
                  <a:lnTo>
                    <a:pt x="270444" y="863"/>
                  </a:lnTo>
                  <a:lnTo>
                    <a:pt x="262185" y="0"/>
                  </a:lnTo>
                  <a:lnTo>
                    <a:pt x="246768" y="5281"/>
                  </a:lnTo>
                  <a:lnTo>
                    <a:pt x="203648" y="50069"/>
                  </a:lnTo>
                  <a:lnTo>
                    <a:pt x="195795" y="70818"/>
                  </a:lnTo>
                  <a:lnTo>
                    <a:pt x="193475" y="95637"/>
                  </a:lnTo>
                  <a:lnTo>
                    <a:pt x="196343" y="122266"/>
                  </a:lnTo>
                  <a:lnTo>
                    <a:pt x="204637" y="143459"/>
                  </a:lnTo>
                  <a:lnTo>
                    <a:pt x="210124" y="152386"/>
                  </a:lnTo>
                  <a:lnTo>
                    <a:pt x="225580" y="165425"/>
                  </a:lnTo>
                  <a:lnTo>
                    <a:pt x="234615" y="170540"/>
                  </a:lnTo>
                  <a:lnTo>
                    <a:pt x="257132" y="173103"/>
                  </a:lnTo>
                  <a:lnTo>
                    <a:pt x="289877" y="167969"/>
                  </a:lnTo>
                  <a:lnTo>
                    <a:pt x="315855" y="159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789844" y="3800787"/>
              <a:ext cx="42115" cy="284271"/>
            </a:xfrm>
            <a:custGeom>
              <a:avLst/>
              <a:gdLst/>
              <a:ahLst/>
              <a:cxnLst/>
              <a:rect l="0" t="0" r="0" b="0"/>
              <a:pathLst>
                <a:path w="42115" h="284271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1331" y="158334"/>
                  </a:lnTo>
                  <a:lnTo>
                    <a:pt x="31667" y="207571"/>
                  </a:lnTo>
                  <a:lnTo>
                    <a:pt x="39018" y="248676"/>
                  </a:lnTo>
                  <a:lnTo>
                    <a:pt x="4211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853015" y="3906120"/>
              <a:ext cx="147400" cy="150453"/>
            </a:xfrm>
            <a:custGeom>
              <a:avLst/>
              <a:gdLst/>
              <a:ahLst/>
              <a:cxnLst/>
              <a:rect l="0" t="0" r="0" b="0"/>
              <a:pathLst>
                <a:path w="147400" h="150453">
                  <a:moveTo>
                    <a:pt x="0" y="105237"/>
                  </a:moveTo>
                  <a:lnTo>
                    <a:pt x="55045" y="87279"/>
                  </a:lnTo>
                  <a:lnTo>
                    <a:pt x="90659" y="75869"/>
                  </a:lnTo>
                  <a:lnTo>
                    <a:pt x="108923" y="64499"/>
                  </a:lnTo>
                  <a:lnTo>
                    <a:pt x="114730" y="55852"/>
                  </a:lnTo>
                  <a:lnTo>
                    <a:pt x="121181" y="33765"/>
                  </a:lnTo>
                  <a:lnTo>
                    <a:pt x="120562" y="23664"/>
                  </a:lnTo>
                  <a:lnTo>
                    <a:pt x="113635" y="6202"/>
                  </a:lnTo>
                  <a:lnTo>
                    <a:pt x="107342" y="1779"/>
                  </a:lnTo>
                  <a:lnTo>
                    <a:pt x="99637" y="0"/>
                  </a:lnTo>
                  <a:lnTo>
                    <a:pt x="72026" y="3086"/>
                  </a:lnTo>
                  <a:lnTo>
                    <a:pt x="41618" y="14529"/>
                  </a:lnTo>
                  <a:lnTo>
                    <a:pt x="31255" y="20198"/>
                  </a:lnTo>
                  <a:lnTo>
                    <a:pt x="16621" y="35857"/>
                  </a:lnTo>
                  <a:lnTo>
                    <a:pt x="11081" y="44945"/>
                  </a:lnTo>
                  <a:lnTo>
                    <a:pt x="9727" y="54514"/>
                  </a:lnTo>
                  <a:lnTo>
                    <a:pt x="14462" y="74505"/>
                  </a:lnTo>
                  <a:lnTo>
                    <a:pt x="36565" y="114764"/>
                  </a:lnTo>
                  <a:lnTo>
                    <a:pt x="49787" y="131308"/>
                  </a:lnTo>
                  <a:lnTo>
                    <a:pt x="75973" y="148187"/>
                  </a:lnTo>
                  <a:lnTo>
                    <a:pt x="95767" y="150452"/>
                  </a:lnTo>
                  <a:lnTo>
                    <a:pt x="123522" y="145150"/>
                  </a:lnTo>
                  <a:lnTo>
                    <a:pt x="147399" y="1368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057236" y="3821844"/>
              <a:ext cx="111237" cy="178986"/>
            </a:xfrm>
            <a:custGeom>
              <a:avLst/>
              <a:gdLst/>
              <a:ahLst/>
              <a:cxnLst/>
              <a:rect l="0" t="0" r="0" b="0"/>
              <a:pathLst>
                <a:path w="111237" h="178986">
                  <a:moveTo>
                    <a:pt x="69520" y="0"/>
                  </a:moveTo>
                  <a:lnTo>
                    <a:pt x="45474" y="9576"/>
                  </a:lnTo>
                  <a:lnTo>
                    <a:pt x="9927" y="39404"/>
                  </a:lnTo>
                  <a:lnTo>
                    <a:pt x="2090" y="59237"/>
                  </a:lnTo>
                  <a:lnTo>
                    <a:pt x="0" y="71077"/>
                  </a:lnTo>
                  <a:lnTo>
                    <a:pt x="2116" y="80140"/>
                  </a:lnTo>
                  <a:lnTo>
                    <a:pt x="7037" y="87352"/>
                  </a:lnTo>
                  <a:lnTo>
                    <a:pt x="13826" y="93330"/>
                  </a:lnTo>
                  <a:lnTo>
                    <a:pt x="33849" y="99972"/>
                  </a:lnTo>
                  <a:lnTo>
                    <a:pt x="94935" y="108095"/>
                  </a:lnTo>
                  <a:lnTo>
                    <a:pt x="109281" y="121742"/>
                  </a:lnTo>
                  <a:lnTo>
                    <a:pt x="111236" y="129124"/>
                  </a:lnTo>
                  <a:lnTo>
                    <a:pt x="110199" y="136386"/>
                  </a:lnTo>
                  <a:lnTo>
                    <a:pt x="107168" y="143567"/>
                  </a:lnTo>
                  <a:lnTo>
                    <a:pt x="94441" y="154665"/>
                  </a:lnTo>
                  <a:lnTo>
                    <a:pt x="58991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229357" y="3790259"/>
              <a:ext cx="118668" cy="210571"/>
            </a:xfrm>
            <a:custGeom>
              <a:avLst/>
              <a:gdLst/>
              <a:ahLst/>
              <a:cxnLst/>
              <a:rect l="0" t="0" r="0" b="0"/>
              <a:pathLst>
                <a:path w="118668" h="210571">
                  <a:moveTo>
                    <a:pt x="65855" y="0"/>
                  </a:moveTo>
                  <a:lnTo>
                    <a:pt x="14320" y="37086"/>
                  </a:lnTo>
                  <a:lnTo>
                    <a:pt x="2786" y="55087"/>
                  </a:lnTo>
                  <a:lnTo>
                    <a:pt x="0" y="74786"/>
                  </a:lnTo>
                  <a:lnTo>
                    <a:pt x="895" y="84952"/>
                  </a:lnTo>
                  <a:lnTo>
                    <a:pt x="6170" y="91730"/>
                  </a:lnTo>
                  <a:lnTo>
                    <a:pt x="24511" y="99260"/>
                  </a:lnTo>
                  <a:lnTo>
                    <a:pt x="45140" y="99488"/>
                  </a:lnTo>
                  <a:lnTo>
                    <a:pt x="55555" y="97911"/>
                  </a:lnTo>
                  <a:lnTo>
                    <a:pt x="76485" y="102397"/>
                  </a:lnTo>
                  <a:lnTo>
                    <a:pt x="104879" y="118077"/>
                  </a:lnTo>
                  <a:lnTo>
                    <a:pt x="112928" y="124341"/>
                  </a:lnTo>
                  <a:lnTo>
                    <a:pt x="117124" y="132027"/>
                  </a:lnTo>
                  <a:lnTo>
                    <a:pt x="118667" y="149926"/>
                  </a:lnTo>
                  <a:lnTo>
                    <a:pt x="112334" y="166459"/>
                  </a:lnTo>
                  <a:lnTo>
                    <a:pt x="107369" y="174144"/>
                  </a:lnTo>
                  <a:lnTo>
                    <a:pt x="92495" y="185802"/>
                  </a:lnTo>
                  <a:lnTo>
                    <a:pt x="73016" y="193712"/>
                  </a:lnTo>
                  <a:lnTo>
                    <a:pt x="31741" y="201910"/>
                  </a:lnTo>
                  <a:lnTo>
                    <a:pt x="1321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512403" y="3628316"/>
              <a:ext cx="277649" cy="376274"/>
            </a:xfrm>
            <a:custGeom>
              <a:avLst/>
              <a:gdLst/>
              <a:ahLst/>
              <a:cxnLst/>
              <a:rect l="0" t="0" r="0" b="0"/>
              <a:pathLst>
                <a:path w="277649" h="376274">
                  <a:moveTo>
                    <a:pt x="109192" y="288285"/>
                  </a:moveTo>
                  <a:lnTo>
                    <a:pt x="88949" y="244322"/>
                  </a:lnTo>
                  <a:lnTo>
                    <a:pt x="73289" y="230531"/>
                  </a:lnTo>
                  <a:lnTo>
                    <a:pt x="64200" y="225216"/>
                  </a:lnTo>
                  <a:lnTo>
                    <a:pt x="54631" y="224012"/>
                  </a:lnTo>
                  <a:lnTo>
                    <a:pt x="34640" y="228914"/>
                  </a:lnTo>
                  <a:lnTo>
                    <a:pt x="20296" y="242010"/>
                  </a:lnTo>
                  <a:lnTo>
                    <a:pt x="5644" y="272234"/>
                  </a:lnTo>
                  <a:lnTo>
                    <a:pt x="0" y="297529"/>
                  </a:lnTo>
                  <a:lnTo>
                    <a:pt x="5908" y="348776"/>
                  </a:lnTo>
                  <a:lnTo>
                    <a:pt x="8751" y="360198"/>
                  </a:lnTo>
                  <a:lnTo>
                    <a:pt x="15325" y="367812"/>
                  </a:lnTo>
                  <a:lnTo>
                    <a:pt x="35108" y="376273"/>
                  </a:lnTo>
                  <a:lnTo>
                    <a:pt x="44595" y="375020"/>
                  </a:lnTo>
                  <a:lnTo>
                    <a:pt x="61375" y="364268"/>
                  </a:lnTo>
                  <a:lnTo>
                    <a:pt x="78387" y="338484"/>
                  </a:lnTo>
                  <a:lnTo>
                    <a:pt x="93445" y="281520"/>
                  </a:lnTo>
                  <a:lnTo>
                    <a:pt x="97117" y="229998"/>
                  </a:lnTo>
                  <a:lnTo>
                    <a:pt x="97036" y="170799"/>
                  </a:lnTo>
                  <a:lnTo>
                    <a:pt x="90123" y="111144"/>
                  </a:lnTo>
                  <a:lnTo>
                    <a:pt x="77306" y="47880"/>
                  </a:lnTo>
                  <a:lnTo>
                    <a:pt x="69284" y="21171"/>
                  </a:lnTo>
                  <a:lnTo>
                    <a:pt x="57920" y="1501"/>
                  </a:lnTo>
                  <a:lnTo>
                    <a:pt x="53954" y="0"/>
                  </a:lnTo>
                  <a:lnTo>
                    <a:pt x="51310" y="3678"/>
                  </a:lnTo>
                  <a:lnTo>
                    <a:pt x="46718" y="63112"/>
                  </a:lnTo>
                  <a:lnTo>
                    <a:pt x="49278" y="125956"/>
                  </a:lnTo>
                  <a:lnTo>
                    <a:pt x="57515" y="181696"/>
                  </a:lnTo>
                  <a:lnTo>
                    <a:pt x="67364" y="232136"/>
                  </a:lnTo>
                  <a:lnTo>
                    <a:pt x="80811" y="273598"/>
                  </a:lnTo>
                  <a:lnTo>
                    <a:pt x="106316" y="313460"/>
                  </a:lnTo>
                  <a:lnTo>
                    <a:pt x="111954" y="315597"/>
                  </a:lnTo>
                  <a:lnTo>
                    <a:pt x="116883" y="313512"/>
                  </a:lnTo>
                  <a:lnTo>
                    <a:pt x="138787" y="290538"/>
                  </a:lnTo>
                  <a:lnTo>
                    <a:pt x="158221" y="283437"/>
                  </a:lnTo>
                  <a:lnTo>
                    <a:pt x="221237" y="270099"/>
                  </a:lnTo>
                  <a:lnTo>
                    <a:pt x="244388" y="263434"/>
                  </a:lnTo>
                  <a:lnTo>
                    <a:pt x="253135" y="257680"/>
                  </a:lnTo>
                  <a:lnTo>
                    <a:pt x="265973" y="241927"/>
                  </a:lnTo>
                  <a:lnTo>
                    <a:pt x="269340" y="220108"/>
                  </a:lnTo>
                  <a:lnTo>
                    <a:pt x="268600" y="207738"/>
                  </a:lnTo>
                  <a:lnTo>
                    <a:pt x="264597" y="198322"/>
                  </a:lnTo>
                  <a:lnTo>
                    <a:pt x="250791" y="184740"/>
                  </a:lnTo>
                  <a:lnTo>
                    <a:pt x="229837" y="177924"/>
                  </a:lnTo>
                  <a:lnTo>
                    <a:pt x="217698" y="176107"/>
                  </a:lnTo>
                  <a:lnTo>
                    <a:pt x="197971" y="180326"/>
                  </a:lnTo>
                  <a:lnTo>
                    <a:pt x="189435" y="184727"/>
                  </a:lnTo>
                  <a:lnTo>
                    <a:pt x="176831" y="198975"/>
                  </a:lnTo>
                  <a:lnTo>
                    <a:pt x="159208" y="236718"/>
                  </a:lnTo>
                  <a:lnTo>
                    <a:pt x="153647" y="273136"/>
                  </a:lnTo>
                  <a:lnTo>
                    <a:pt x="157589" y="307973"/>
                  </a:lnTo>
                  <a:lnTo>
                    <a:pt x="166187" y="326671"/>
                  </a:lnTo>
                  <a:lnTo>
                    <a:pt x="171755" y="334932"/>
                  </a:lnTo>
                  <a:lnTo>
                    <a:pt x="187301" y="347232"/>
                  </a:lnTo>
                  <a:lnTo>
                    <a:pt x="196360" y="352149"/>
                  </a:lnTo>
                  <a:lnTo>
                    <a:pt x="218903" y="354493"/>
                  </a:lnTo>
                  <a:lnTo>
                    <a:pt x="251664" y="349236"/>
                  </a:lnTo>
                  <a:lnTo>
                    <a:pt x="277648" y="340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843955" y="3797842"/>
              <a:ext cx="93496" cy="161314"/>
            </a:xfrm>
            <a:custGeom>
              <a:avLst/>
              <a:gdLst/>
              <a:ahLst/>
              <a:cxnLst/>
              <a:rect l="0" t="0" r="0" b="0"/>
              <a:pathLst>
                <a:path w="93496" h="161314">
                  <a:moveTo>
                    <a:pt x="93495" y="24002"/>
                  </a:moveTo>
                  <a:lnTo>
                    <a:pt x="75515" y="8361"/>
                  </a:lnTo>
                  <a:lnTo>
                    <a:pt x="58598" y="283"/>
                  </a:lnTo>
                  <a:lnTo>
                    <a:pt x="50343" y="0"/>
                  </a:lnTo>
                  <a:lnTo>
                    <a:pt x="34932" y="5926"/>
                  </a:lnTo>
                  <a:lnTo>
                    <a:pt x="13102" y="28005"/>
                  </a:lnTo>
                  <a:lnTo>
                    <a:pt x="5123" y="49958"/>
                  </a:lnTo>
                  <a:lnTo>
                    <a:pt x="0" y="102179"/>
                  </a:lnTo>
                  <a:lnTo>
                    <a:pt x="5538" y="123478"/>
                  </a:lnTo>
                  <a:lnTo>
                    <a:pt x="28158" y="156216"/>
                  </a:lnTo>
                  <a:lnTo>
                    <a:pt x="35899" y="160108"/>
                  </a:lnTo>
                  <a:lnTo>
                    <a:pt x="53859" y="161313"/>
                  </a:lnTo>
                  <a:lnTo>
                    <a:pt x="93495" y="1503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021678" y="3863958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8" y="62258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21678" y="373761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126963" y="3809184"/>
              <a:ext cx="221100" cy="170589"/>
            </a:xfrm>
            <a:custGeom>
              <a:avLst/>
              <a:gdLst/>
              <a:ahLst/>
              <a:cxnLst/>
              <a:rect l="0" t="0" r="0" b="0"/>
              <a:pathLst>
                <a:path w="221100" h="170589">
                  <a:moveTo>
                    <a:pt x="0" y="75831"/>
                  </a:moveTo>
                  <a:lnTo>
                    <a:pt x="14654" y="134448"/>
                  </a:lnTo>
                  <a:lnTo>
                    <a:pt x="31924" y="165962"/>
                  </a:lnTo>
                  <a:lnTo>
                    <a:pt x="27447" y="159173"/>
                  </a:lnTo>
                  <a:lnTo>
                    <a:pt x="10446" y="96656"/>
                  </a:lnTo>
                  <a:lnTo>
                    <a:pt x="2064" y="40690"/>
                  </a:lnTo>
                  <a:lnTo>
                    <a:pt x="6201" y="4198"/>
                  </a:lnTo>
                  <a:lnTo>
                    <a:pt x="9983" y="0"/>
                  </a:lnTo>
                  <a:lnTo>
                    <a:pt x="14844" y="710"/>
                  </a:lnTo>
                  <a:lnTo>
                    <a:pt x="26485" y="10859"/>
                  </a:lnTo>
                  <a:lnTo>
                    <a:pt x="73812" y="73222"/>
                  </a:lnTo>
                  <a:lnTo>
                    <a:pt x="86618" y="89879"/>
                  </a:lnTo>
                  <a:lnTo>
                    <a:pt x="96209" y="108981"/>
                  </a:lnTo>
                  <a:lnTo>
                    <a:pt x="99234" y="110799"/>
                  </a:lnTo>
                  <a:lnTo>
                    <a:pt x="101251" y="107332"/>
                  </a:lnTo>
                  <a:lnTo>
                    <a:pt x="105924" y="49434"/>
                  </a:lnTo>
                  <a:lnTo>
                    <a:pt x="110638" y="25495"/>
                  </a:lnTo>
                  <a:lnTo>
                    <a:pt x="115873" y="18877"/>
                  </a:lnTo>
                  <a:lnTo>
                    <a:pt x="122872" y="15635"/>
                  </a:lnTo>
                  <a:lnTo>
                    <a:pt x="131048" y="14643"/>
                  </a:lnTo>
                  <a:lnTo>
                    <a:pt x="146371" y="19781"/>
                  </a:lnTo>
                  <a:lnTo>
                    <a:pt x="153733" y="24426"/>
                  </a:lnTo>
                  <a:lnTo>
                    <a:pt x="165032" y="38947"/>
                  </a:lnTo>
                  <a:lnTo>
                    <a:pt x="197546" y="92134"/>
                  </a:lnTo>
                  <a:lnTo>
                    <a:pt x="217760" y="153403"/>
                  </a:lnTo>
                  <a:lnTo>
                    <a:pt x="221099" y="170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401659" y="3808996"/>
              <a:ext cx="167502" cy="167790"/>
            </a:xfrm>
            <a:custGeom>
              <a:avLst/>
              <a:gdLst/>
              <a:ahLst/>
              <a:cxnLst/>
              <a:rect l="0" t="0" r="0" b="0"/>
              <a:pathLst>
                <a:path w="167502" h="167790">
                  <a:moveTo>
                    <a:pt x="83273" y="107605"/>
                  </a:moveTo>
                  <a:lnTo>
                    <a:pt x="91607" y="70127"/>
                  </a:lnTo>
                  <a:lnTo>
                    <a:pt x="90487" y="46495"/>
                  </a:lnTo>
                  <a:lnTo>
                    <a:pt x="82190" y="24292"/>
                  </a:lnTo>
                  <a:lnTo>
                    <a:pt x="67584" y="8966"/>
                  </a:lnTo>
                  <a:lnTo>
                    <a:pt x="58776" y="3241"/>
                  </a:lnTo>
                  <a:lnTo>
                    <a:pt x="39630" y="0"/>
                  </a:lnTo>
                  <a:lnTo>
                    <a:pt x="29611" y="773"/>
                  </a:lnTo>
                  <a:lnTo>
                    <a:pt x="21763" y="4798"/>
                  </a:lnTo>
                  <a:lnTo>
                    <a:pt x="9922" y="18629"/>
                  </a:lnTo>
                  <a:lnTo>
                    <a:pt x="2268" y="57325"/>
                  </a:lnTo>
                  <a:lnTo>
                    <a:pt x="0" y="100246"/>
                  </a:lnTo>
                  <a:lnTo>
                    <a:pt x="5709" y="125391"/>
                  </a:lnTo>
                  <a:lnTo>
                    <a:pt x="22077" y="156158"/>
                  </a:lnTo>
                  <a:lnTo>
                    <a:pt x="28438" y="164540"/>
                  </a:lnTo>
                  <a:lnTo>
                    <a:pt x="35018" y="167789"/>
                  </a:lnTo>
                  <a:lnTo>
                    <a:pt x="41744" y="167615"/>
                  </a:lnTo>
                  <a:lnTo>
                    <a:pt x="48568" y="165159"/>
                  </a:lnTo>
                  <a:lnTo>
                    <a:pt x="62390" y="149952"/>
                  </a:lnTo>
                  <a:lnTo>
                    <a:pt x="84737" y="107651"/>
                  </a:lnTo>
                  <a:lnTo>
                    <a:pt x="93181" y="65283"/>
                  </a:lnTo>
                  <a:lnTo>
                    <a:pt x="95728" y="65352"/>
                  </a:lnTo>
                  <a:lnTo>
                    <a:pt x="139911" y="128308"/>
                  </a:lnTo>
                  <a:lnTo>
                    <a:pt x="167501" y="160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569160" y="3653388"/>
              <a:ext cx="63172" cy="305328"/>
            </a:xfrm>
            <a:custGeom>
              <a:avLst/>
              <a:gdLst/>
              <a:ahLst/>
              <a:cxnLst/>
              <a:rect l="0" t="0" r="0" b="0"/>
              <a:pathLst>
                <a:path w="63172" h="305328">
                  <a:moveTo>
                    <a:pt x="0" y="0"/>
                  </a:moveTo>
                  <a:lnTo>
                    <a:pt x="5590" y="62093"/>
                  </a:lnTo>
                  <a:lnTo>
                    <a:pt x="21331" y="121911"/>
                  </a:lnTo>
                  <a:lnTo>
                    <a:pt x="31667" y="173382"/>
                  </a:lnTo>
                  <a:lnTo>
                    <a:pt x="45258" y="226848"/>
                  </a:lnTo>
                  <a:lnTo>
                    <a:pt x="57863" y="269205"/>
                  </a:lnTo>
                  <a:lnTo>
                    <a:pt x="6317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906072" y="3797981"/>
              <a:ext cx="138891" cy="404594"/>
            </a:xfrm>
            <a:custGeom>
              <a:avLst/>
              <a:gdLst/>
              <a:ahLst/>
              <a:cxnLst/>
              <a:rect l="0" t="0" r="0" b="0"/>
              <a:pathLst>
                <a:path w="138891" h="404594">
                  <a:moveTo>
                    <a:pt x="0" y="139677"/>
                  </a:moveTo>
                  <a:lnTo>
                    <a:pt x="20244" y="198294"/>
                  </a:lnTo>
                  <a:lnTo>
                    <a:pt x="37751" y="258534"/>
                  </a:lnTo>
                  <a:lnTo>
                    <a:pt x="52474" y="312893"/>
                  </a:lnTo>
                  <a:lnTo>
                    <a:pt x="66647" y="368085"/>
                  </a:lnTo>
                  <a:lnTo>
                    <a:pt x="78372" y="404593"/>
                  </a:lnTo>
                  <a:lnTo>
                    <a:pt x="67028" y="342419"/>
                  </a:lnTo>
                  <a:lnTo>
                    <a:pt x="63144" y="292815"/>
                  </a:lnTo>
                  <a:lnTo>
                    <a:pt x="51944" y="229891"/>
                  </a:lnTo>
                  <a:lnTo>
                    <a:pt x="35003" y="169711"/>
                  </a:lnTo>
                  <a:lnTo>
                    <a:pt x="21039" y="109518"/>
                  </a:lnTo>
                  <a:lnTo>
                    <a:pt x="12605" y="52221"/>
                  </a:lnTo>
                  <a:lnTo>
                    <a:pt x="17690" y="30227"/>
                  </a:lnTo>
                  <a:lnTo>
                    <a:pt x="22322" y="21087"/>
                  </a:lnTo>
                  <a:lnTo>
                    <a:pt x="36827" y="7812"/>
                  </a:lnTo>
                  <a:lnTo>
                    <a:pt x="45608" y="2634"/>
                  </a:lnTo>
                  <a:lnTo>
                    <a:pt x="64724" y="0"/>
                  </a:lnTo>
                  <a:lnTo>
                    <a:pt x="74735" y="935"/>
                  </a:lnTo>
                  <a:lnTo>
                    <a:pt x="92097" y="11333"/>
                  </a:lnTo>
                  <a:lnTo>
                    <a:pt x="122308" y="46605"/>
                  </a:lnTo>
                  <a:lnTo>
                    <a:pt x="138145" y="77005"/>
                  </a:lnTo>
                  <a:lnTo>
                    <a:pt x="138890" y="87367"/>
                  </a:lnTo>
                  <a:lnTo>
                    <a:pt x="133479" y="108239"/>
                  </a:lnTo>
                  <a:lnTo>
                    <a:pt x="120155" y="122975"/>
                  </a:lnTo>
                  <a:lnTo>
                    <a:pt x="63171" y="1607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4116642" y="3653388"/>
              <a:ext cx="52644" cy="305328"/>
            </a:xfrm>
            <a:custGeom>
              <a:avLst/>
              <a:gdLst/>
              <a:ahLst/>
              <a:cxnLst/>
              <a:rect l="0" t="0" r="0" b="0"/>
              <a:pathLst>
                <a:path w="52644" h="305328">
                  <a:moveTo>
                    <a:pt x="0" y="0"/>
                  </a:moveTo>
                  <a:lnTo>
                    <a:pt x="5589" y="62093"/>
                  </a:lnTo>
                  <a:lnTo>
                    <a:pt x="14655" y="111205"/>
                  </a:lnTo>
                  <a:lnTo>
                    <a:pt x="28198" y="168975"/>
                  </a:lnTo>
                  <a:lnTo>
                    <a:pt x="37471" y="222032"/>
                  </a:lnTo>
                  <a:lnTo>
                    <a:pt x="44317" y="276829"/>
                  </a:lnTo>
                  <a:lnTo>
                    <a:pt x="5264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4235643" y="3797525"/>
              <a:ext cx="133684" cy="119155"/>
            </a:xfrm>
            <a:custGeom>
              <a:avLst/>
              <a:gdLst/>
              <a:ahLst/>
              <a:cxnLst/>
              <a:rect l="0" t="0" r="0" b="0"/>
              <a:pathLst>
                <a:path w="133684" h="119155">
                  <a:moveTo>
                    <a:pt x="81041" y="34848"/>
                  </a:moveTo>
                  <a:lnTo>
                    <a:pt x="75451" y="18080"/>
                  </a:lnTo>
                  <a:lnTo>
                    <a:pt x="63349" y="6728"/>
                  </a:lnTo>
                  <a:lnTo>
                    <a:pt x="55208" y="2064"/>
                  </a:lnTo>
                  <a:lnTo>
                    <a:pt x="36804" y="0"/>
                  </a:lnTo>
                  <a:lnTo>
                    <a:pt x="26983" y="1087"/>
                  </a:lnTo>
                  <a:lnTo>
                    <a:pt x="19266" y="5322"/>
                  </a:lnTo>
                  <a:lnTo>
                    <a:pt x="7572" y="19385"/>
                  </a:lnTo>
                  <a:lnTo>
                    <a:pt x="0" y="52623"/>
                  </a:lnTo>
                  <a:lnTo>
                    <a:pt x="3346" y="86518"/>
                  </a:lnTo>
                  <a:lnTo>
                    <a:pt x="11805" y="104996"/>
                  </a:lnTo>
                  <a:lnTo>
                    <a:pt x="17336" y="113199"/>
                  </a:lnTo>
                  <a:lnTo>
                    <a:pt x="24533" y="117497"/>
                  </a:lnTo>
                  <a:lnTo>
                    <a:pt x="41888" y="119154"/>
                  </a:lnTo>
                  <a:lnTo>
                    <a:pt x="49090" y="115619"/>
                  </a:lnTo>
                  <a:lnTo>
                    <a:pt x="60211" y="102331"/>
                  </a:lnTo>
                  <a:lnTo>
                    <a:pt x="67460" y="69531"/>
                  </a:lnTo>
                  <a:lnTo>
                    <a:pt x="70817" y="64989"/>
                  </a:lnTo>
                  <a:lnTo>
                    <a:pt x="75395" y="65470"/>
                  </a:lnTo>
                  <a:lnTo>
                    <a:pt x="106250" y="89920"/>
                  </a:lnTo>
                  <a:lnTo>
                    <a:pt x="133683" y="980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363411" y="3742556"/>
              <a:ext cx="90144" cy="158598"/>
            </a:xfrm>
            <a:custGeom>
              <a:avLst/>
              <a:gdLst/>
              <a:ahLst/>
              <a:cxnLst/>
              <a:rect l="0" t="0" r="0" b="0"/>
              <a:pathLst>
                <a:path w="90144" h="158598">
                  <a:moveTo>
                    <a:pt x="79615" y="5589"/>
                  </a:moveTo>
                  <a:lnTo>
                    <a:pt x="62847" y="0"/>
                  </a:lnTo>
                  <a:lnTo>
                    <a:pt x="45257" y="375"/>
                  </a:lnTo>
                  <a:lnTo>
                    <a:pt x="26910" y="5611"/>
                  </a:lnTo>
                  <a:lnTo>
                    <a:pt x="10957" y="15737"/>
                  </a:lnTo>
                  <a:lnTo>
                    <a:pt x="5767" y="24053"/>
                  </a:lnTo>
                  <a:lnTo>
                    <a:pt x="0" y="45770"/>
                  </a:lnTo>
                  <a:lnTo>
                    <a:pt x="4704" y="96671"/>
                  </a:lnTo>
                  <a:lnTo>
                    <a:pt x="14785" y="129672"/>
                  </a:lnTo>
                  <a:lnTo>
                    <a:pt x="25845" y="146915"/>
                  </a:lnTo>
                  <a:lnTo>
                    <a:pt x="34410" y="152448"/>
                  </a:lnTo>
                  <a:lnTo>
                    <a:pt x="56404" y="158597"/>
                  </a:lnTo>
                  <a:lnTo>
                    <a:pt x="72419" y="158210"/>
                  </a:lnTo>
                  <a:lnTo>
                    <a:pt x="90143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509673" y="3783996"/>
              <a:ext cx="122866" cy="153663"/>
            </a:xfrm>
            <a:custGeom>
              <a:avLst/>
              <a:gdLst/>
              <a:ahLst/>
              <a:cxnLst/>
              <a:rect l="0" t="0" r="0" b="0"/>
              <a:pathLst>
                <a:path w="122866" h="153663">
                  <a:moveTo>
                    <a:pt x="7052" y="58905"/>
                  </a:moveTo>
                  <a:lnTo>
                    <a:pt x="49744" y="55786"/>
                  </a:lnTo>
                  <a:lnTo>
                    <a:pt x="96983" y="49840"/>
                  </a:lnTo>
                  <a:lnTo>
                    <a:pt x="104441" y="45843"/>
                  </a:lnTo>
                  <a:lnTo>
                    <a:pt x="108243" y="39669"/>
                  </a:lnTo>
                  <a:lnTo>
                    <a:pt x="109607" y="32043"/>
                  </a:lnTo>
                  <a:lnTo>
                    <a:pt x="108178" y="24619"/>
                  </a:lnTo>
                  <a:lnTo>
                    <a:pt x="100350" y="10132"/>
                  </a:lnTo>
                  <a:lnTo>
                    <a:pt x="91477" y="5333"/>
                  </a:lnTo>
                  <a:lnTo>
                    <a:pt x="66021" y="0"/>
                  </a:lnTo>
                  <a:lnTo>
                    <a:pt x="41449" y="3870"/>
                  </a:lnTo>
                  <a:lnTo>
                    <a:pt x="29984" y="8177"/>
                  </a:lnTo>
                  <a:lnTo>
                    <a:pt x="14124" y="22322"/>
                  </a:lnTo>
                  <a:lnTo>
                    <a:pt x="8257" y="31006"/>
                  </a:lnTo>
                  <a:lnTo>
                    <a:pt x="0" y="65587"/>
                  </a:lnTo>
                  <a:lnTo>
                    <a:pt x="3143" y="105468"/>
                  </a:lnTo>
                  <a:lnTo>
                    <a:pt x="7955" y="115684"/>
                  </a:lnTo>
                  <a:lnTo>
                    <a:pt x="22661" y="130154"/>
                  </a:lnTo>
                  <a:lnTo>
                    <a:pt x="50671" y="144876"/>
                  </a:lnTo>
                  <a:lnTo>
                    <a:pt x="104101" y="152505"/>
                  </a:lnTo>
                  <a:lnTo>
                    <a:pt x="122865" y="153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758880" y="393765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2" name="Freeform 161"/>
          <p:cNvSpPr/>
          <p:nvPr/>
        </p:nvSpPr>
        <p:spPr>
          <a:xfrm>
            <a:off x="3760152" y="5202797"/>
            <a:ext cx="336487" cy="545492"/>
          </a:xfrm>
          <a:custGeom>
            <a:avLst/>
            <a:gdLst/>
            <a:ahLst/>
            <a:cxnLst/>
            <a:rect l="0" t="0" r="0" b="0"/>
            <a:pathLst>
              <a:path w="336487" h="545492">
                <a:moveTo>
                  <a:pt x="231201" y="66584"/>
                </a:moveTo>
                <a:lnTo>
                  <a:pt x="173636" y="11358"/>
                </a:lnTo>
                <a:lnTo>
                  <a:pt x="155314" y="1875"/>
                </a:lnTo>
                <a:lnTo>
                  <a:pt x="129233" y="0"/>
                </a:lnTo>
                <a:lnTo>
                  <a:pt x="114089" y="1138"/>
                </a:lnTo>
                <a:lnTo>
                  <a:pt x="87905" y="11760"/>
                </a:lnTo>
                <a:lnTo>
                  <a:pt x="65738" y="29350"/>
                </a:lnTo>
                <a:lnTo>
                  <a:pt x="35564" y="75650"/>
                </a:lnTo>
                <a:lnTo>
                  <a:pt x="14192" y="133072"/>
                </a:lnTo>
                <a:lnTo>
                  <a:pt x="4425" y="186500"/>
                </a:lnTo>
                <a:lnTo>
                  <a:pt x="1012" y="244444"/>
                </a:lnTo>
                <a:lnTo>
                  <a:pt x="0" y="294628"/>
                </a:lnTo>
                <a:lnTo>
                  <a:pt x="870" y="349402"/>
                </a:lnTo>
                <a:lnTo>
                  <a:pt x="11052" y="410488"/>
                </a:lnTo>
                <a:lnTo>
                  <a:pt x="24032" y="462499"/>
                </a:lnTo>
                <a:lnTo>
                  <a:pt x="37351" y="490551"/>
                </a:lnTo>
                <a:lnTo>
                  <a:pt x="74496" y="527623"/>
                </a:lnTo>
                <a:lnTo>
                  <a:pt x="84617" y="535381"/>
                </a:lnTo>
                <a:lnTo>
                  <a:pt x="111461" y="544000"/>
                </a:lnTo>
                <a:lnTo>
                  <a:pt x="141718" y="545491"/>
                </a:lnTo>
                <a:lnTo>
                  <a:pt x="202391" y="530504"/>
                </a:lnTo>
                <a:lnTo>
                  <a:pt x="246841" y="516387"/>
                </a:lnTo>
                <a:lnTo>
                  <a:pt x="303017" y="492235"/>
                </a:lnTo>
                <a:lnTo>
                  <a:pt x="336486" y="47719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4072693" y="5448800"/>
            <a:ext cx="381915" cy="262651"/>
          </a:xfrm>
          <a:custGeom>
            <a:avLst/>
            <a:gdLst/>
            <a:ahLst/>
            <a:cxnLst/>
            <a:rect l="0" t="0" r="0" b="0"/>
            <a:pathLst>
              <a:path w="381915" h="262651">
                <a:moveTo>
                  <a:pt x="118701" y="41679"/>
                </a:moveTo>
                <a:lnTo>
                  <a:pt x="113112" y="24912"/>
                </a:lnTo>
                <a:lnTo>
                  <a:pt x="107956" y="21142"/>
                </a:lnTo>
                <a:lnTo>
                  <a:pt x="101009" y="19799"/>
                </a:lnTo>
                <a:lnTo>
                  <a:pt x="92869" y="20074"/>
                </a:lnTo>
                <a:lnTo>
                  <a:pt x="77584" y="26618"/>
                </a:lnTo>
                <a:lnTo>
                  <a:pt x="62993" y="38495"/>
                </a:lnTo>
                <a:lnTo>
                  <a:pt x="16562" y="96947"/>
                </a:lnTo>
                <a:lnTo>
                  <a:pt x="0" y="142543"/>
                </a:lnTo>
                <a:lnTo>
                  <a:pt x="212" y="188419"/>
                </a:lnTo>
                <a:lnTo>
                  <a:pt x="11057" y="215691"/>
                </a:lnTo>
                <a:lnTo>
                  <a:pt x="36894" y="247656"/>
                </a:lnTo>
                <a:lnTo>
                  <a:pt x="46616" y="256207"/>
                </a:lnTo>
                <a:lnTo>
                  <a:pt x="57776" y="260737"/>
                </a:lnTo>
                <a:lnTo>
                  <a:pt x="82655" y="262650"/>
                </a:lnTo>
                <a:lnTo>
                  <a:pt x="106190" y="256482"/>
                </a:lnTo>
                <a:lnTo>
                  <a:pt x="127179" y="244772"/>
                </a:lnTo>
                <a:lnTo>
                  <a:pt x="150979" y="218449"/>
                </a:lnTo>
                <a:lnTo>
                  <a:pt x="170094" y="174993"/>
                </a:lnTo>
                <a:lnTo>
                  <a:pt x="178383" y="132262"/>
                </a:lnTo>
                <a:lnTo>
                  <a:pt x="177719" y="88796"/>
                </a:lnTo>
                <a:lnTo>
                  <a:pt x="171837" y="66130"/>
                </a:lnTo>
                <a:lnTo>
                  <a:pt x="160052" y="44894"/>
                </a:lnTo>
                <a:lnTo>
                  <a:pt x="161476" y="44993"/>
                </a:lnTo>
                <a:lnTo>
                  <a:pt x="164766" y="47398"/>
                </a:lnTo>
                <a:lnTo>
                  <a:pt x="191010" y="101337"/>
                </a:lnTo>
                <a:lnTo>
                  <a:pt x="223452" y="154676"/>
                </a:lnTo>
                <a:lnTo>
                  <a:pt x="243551" y="207153"/>
                </a:lnTo>
                <a:lnTo>
                  <a:pt x="249060" y="221678"/>
                </a:lnTo>
                <a:lnTo>
                  <a:pt x="243064" y="195994"/>
                </a:lnTo>
                <a:lnTo>
                  <a:pt x="223812" y="132999"/>
                </a:lnTo>
                <a:lnTo>
                  <a:pt x="215503" y="79605"/>
                </a:lnTo>
                <a:lnTo>
                  <a:pt x="214064" y="37969"/>
                </a:lnTo>
                <a:lnTo>
                  <a:pt x="217371" y="26337"/>
                </a:lnTo>
                <a:lnTo>
                  <a:pt x="230405" y="7175"/>
                </a:lnTo>
                <a:lnTo>
                  <a:pt x="239964" y="2299"/>
                </a:lnTo>
                <a:lnTo>
                  <a:pt x="263063" y="0"/>
                </a:lnTo>
                <a:lnTo>
                  <a:pt x="285807" y="5998"/>
                </a:lnTo>
                <a:lnTo>
                  <a:pt x="296786" y="10873"/>
                </a:lnTo>
                <a:lnTo>
                  <a:pt x="312104" y="25648"/>
                </a:lnTo>
                <a:lnTo>
                  <a:pt x="347551" y="87354"/>
                </a:lnTo>
                <a:lnTo>
                  <a:pt x="356914" y="126963"/>
                </a:lnTo>
                <a:lnTo>
                  <a:pt x="368743" y="186661"/>
                </a:lnTo>
                <a:lnTo>
                  <a:pt x="381914" y="22066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4" name="Freeform 163"/>
          <p:cNvSpPr/>
          <p:nvPr/>
        </p:nvSpPr>
        <p:spPr>
          <a:xfrm>
            <a:off x="4400088" y="5164096"/>
            <a:ext cx="117691" cy="484312"/>
          </a:xfrm>
          <a:custGeom>
            <a:avLst/>
            <a:gdLst/>
            <a:ahLst/>
            <a:cxnLst/>
            <a:rect l="0" t="0" r="0" b="0"/>
            <a:pathLst>
              <a:path w="117691" h="484312">
                <a:moveTo>
                  <a:pt x="117690" y="484311"/>
                </a:moveTo>
                <a:lnTo>
                  <a:pt x="114571" y="430166"/>
                </a:lnTo>
                <a:lnTo>
                  <a:pt x="97447" y="369630"/>
                </a:lnTo>
                <a:lnTo>
                  <a:pt x="83876" y="318660"/>
                </a:lnTo>
                <a:lnTo>
                  <a:pt x="66857" y="266513"/>
                </a:lnTo>
                <a:lnTo>
                  <a:pt x="46997" y="214017"/>
                </a:lnTo>
                <a:lnTo>
                  <a:pt x="26561" y="159518"/>
                </a:lnTo>
                <a:lnTo>
                  <a:pt x="4326" y="104906"/>
                </a:lnTo>
                <a:lnTo>
                  <a:pt x="0" y="90994"/>
                </a:lnTo>
                <a:lnTo>
                  <a:pt x="1433" y="66178"/>
                </a:lnTo>
                <a:lnTo>
                  <a:pt x="9868" y="44620"/>
                </a:lnTo>
                <a:lnTo>
                  <a:pt x="21416" y="27240"/>
                </a:lnTo>
                <a:lnTo>
                  <a:pt x="37467" y="14836"/>
                </a:lnTo>
                <a:lnTo>
                  <a:pt x="56299" y="6594"/>
                </a:lnTo>
                <a:lnTo>
                  <a:pt x="96633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5" name="Freeform 164"/>
          <p:cNvSpPr/>
          <p:nvPr/>
        </p:nvSpPr>
        <p:spPr>
          <a:xfrm>
            <a:off x="4401964" y="5406252"/>
            <a:ext cx="94758" cy="10529"/>
          </a:xfrm>
          <a:custGeom>
            <a:avLst/>
            <a:gdLst/>
            <a:ahLst/>
            <a:cxnLst/>
            <a:rect l="0" t="0" r="0" b="0"/>
            <a:pathLst>
              <a:path w="94758" h="10529">
                <a:moveTo>
                  <a:pt x="94757" y="0"/>
                </a:moveTo>
                <a:lnTo>
                  <a:pt x="52065" y="3119"/>
                </a:ln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6" name="Freeform 165"/>
          <p:cNvSpPr/>
          <p:nvPr/>
        </p:nvSpPr>
        <p:spPr>
          <a:xfrm>
            <a:off x="4595940" y="5427309"/>
            <a:ext cx="120290" cy="250035"/>
          </a:xfrm>
          <a:custGeom>
            <a:avLst/>
            <a:gdLst/>
            <a:ahLst/>
            <a:cxnLst/>
            <a:rect l="0" t="0" r="0" b="0"/>
            <a:pathLst>
              <a:path w="120290" h="250035">
                <a:moveTo>
                  <a:pt x="6065" y="21056"/>
                </a:moveTo>
                <a:lnTo>
                  <a:pt x="0" y="54678"/>
                </a:lnTo>
                <a:lnTo>
                  <a:pt x="10625" y="114463"/>
                </a:lnTo>
                <a:lnTo>
                  <a:pt x="18927" y="176611"/>
                </a:lnTo>
                <a:lnTo>
                  <a:pt x="30934" y="209867"/>
                </a:lnTo>
                <a:lnTo>
                  <a:pt x="55952" y="246955"/>
                </a:lnTo>
                <a:lnTo>
                  <a:pt x="63889" y="250034"/>
                </a:lnTo>
                <a:lnTo>
                  <a:pt x="72691" y="249747"/>
                </a:lnTo>
                <a:lnTo>
                  <a:pt x="82068" y="247217"/>
                </a:lnTo>
                <a:lnTo>
                  <a:pt x="89489" y="242020"/>
                </a:lnTo>
                <a:lnTo>
                  <a:pt x="100854" y="226887"/>
                </a:lnTo>
                <a:lnTo>
                  <a:pt x="113830" y="193048"/>
                </a:lnTo>
                <a:lnTo>
                  <a:pt x="120289" y="139691"/>
                </a:lnTo>
                <a:lnTo>
                  <a:pt x="118445" y="84092"/>
                </a:lnTo>
                <a:lnTo>
                  <a:pt x="103880" y="24765"/>
                </a:lnTo>
                <a:lnTo>
                  <a:pt x="90294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Freeform 166"/>
          <p:cNvSpPr/>
          <p:nvPr/>
        </p:nvSpPr>
        <p:spPr>
          <a:xfrm>
            <a:off x="4799289" y="5432248"/>
            <a:ext cx="139802" cy="185212"/>
          </a:xfrm>
          <a:custGeom>
            <a:avLst/>
            <a:gdLst/>
            <a:ahLst/>
            <a:cxnLst/>
            <a:rect l="0" t="0" r="0" b="0"/>
            <a:pathLst>
              <a:path w="139802" h="185212">
                <a:moveTo>
                  <a:pt x="97515" y="5589"/>
                </a:moveTo>
                <a:lnTo>
                  <a:pt x="80748" y="0"/>
                </a:lnTo>
                <a:lnTo>
                  <a:pt x="63157" y="375"/>
                </a:lnTo>
                <a:lnTo>
                  <a:pt x="44810" y="5611"/>
                </a:lnTo>
                <a:lnTo>
                  <a:pt x="28857" y="15738"/>
                </a:lnTo>
                <a:lnTo>
                  <a:pt x="17088" y="31156"/>
                </a:lnTo>
                <a:lnTo>
                  <a:pt x="0" y="69651"/>
                </a:lnTo>
                <a:lnTo>
                  <a:pt x="2089" y="77543"/>
                </a:lnTo>
                <a:lnTo>
                  <a:pt x="8162" y="83974"/>
                </a:lnTo>
                <a:lnTo>
                  <a:pt x="16889" y="89431"/>
                </a:lnTo>
                <a:lnTo>
                  <a:pt x="35945" y="92375"/>
                </a:lnTo>
                <a:lnTo>
                  <a:pt x="97656" y="84828"/>
                </a:lnTo>
                <a:lnTo>
                  <a:pt x="108137" y="86491"/>
                </a:lnTo>
                <a:lnTo>
                  <a:pt x="126023" y="97698"/>
                </a:lnTo>
                <a:lnTo>
                  <a:pt x="134068" y="105599"/>
                </a:lnTo>
                <a:lnTo>
                  <a:pt x="138261" y="114377"/>
                </a:lnTo>
                <a:lnTo>
                  <a:pt x="139801" y="133488"/>
                </a:lnTo>
                <a:lnTo>
                  <a:pt x="133466" y="150560"/>
                </a:lnTo>
                <a:lnTo>
                  <a:pt x="121682" y="165947"/>
                </a:lnTo>
                <a:lnTo>
                  <a:pt x="104746" y="180584"/>
                </a:lnTo>
                <a:lnTo>
                  <a:pt x="94147" y="184254"/>
                </a:lnTo>
                <a:lnTo>
                  <a:pt x="69892" y="185211"/>
                </a:lnTo>
                <a:lnTo>
                  <a:pt x="52873" y="181738"/>
                </a:lnTo>
                <a:lnTo>
                  <a:pt x="34344" y="1740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Freeform 167"/>
          <p:cNvSpPr/>
          <p:nvPr/>
        </p:nvSpPr>
        <p:spPr>
          <a:xfrm>
            <a:off x="4970503" y="5432789"/>
            <a:ext cx="136872" cy="197598"/>
          </a:xfrm>
          <a:custGeom>
            <a:avLst/>
            <a:gdLst/>
            <a:ahLst/>
            <a:cxnLst/>
            <a:rect l="0" t="0" r="0" b="0"/>
            <a:pathLst>
              <a:path w="136872" h="197598">
                <a:moveTo>
                  <a:pt x="0" y="78747"/>
                </a:moveTo>
                <a:lnTo>
                  <a:pt x="61111" y="60789"/>
                </a:lnTo>
                <a:lnTo>
                  <a:pt x="115543" y="43599"/>
                </a:lnTo>
                <a:lnTo>
                  <a:pt x="121482" y="36598"/>
                </a:lnTo>
                <a:lnTo>
                  <a:pt x="124272" y="27251"/>
                </a:lnTo>
                <a:lnTo>
                  <a:pt x="124962" y="16341"/>
                </a:lnTo>
                <a:lnTo>
                  <a:pt x="120743" y="9067"/>
                </a:lnTo>
                <a:lnTo>
                  <a:pt x="113251" y="4218"/>
                </a:lnTo>
                <a:lnTo>
                  <a:pt x="93618" y="0"/>
                </a:lnTo>
                <a:lnTo>
                  <a:pt x="73193" y="2025"/>
                </a:lnTo>
                <a:lnTo>
                  <a:pt x="55537" y="13063"/>
                </a:lnTo>
                <a:lnTo>
                  <a:pt x="25138" y="48745"/>
                </a:lnTo>
                <a:lnTo>
                  <a:pt x="9268" y="79217"/>
                </a:lnTo>
                <a:lnTo>
                  <a:pt x="2746" y="116061"/>
                </a:lnTo>
                <a:lnTo>
                  <a:pt x="7460" y="139785"/>
                </a:lnTo>
                <a:lnTo>
                  <a:pt x="23268" y="169752"/>
                </a:lnTo>
                <a:lnTo>
                  <a:pt x="37247" y="184704"/>
                </a:lnTo>
                <a:lnTo>
                  <a:pt x="55159" y="195250"/>
                </a:lnTo>
                <a:lnTo>
                  <a:pt x="77938" y="197597"/>
                </a:lnTo>
                <a:lnTo>
                  <a:pt x="110830" y="192341"/>
                </a:lnTo>
                <a:lnTo>
                  <a:pt x="136871" y="1840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9" name="Freeform 168"/>
          <p:cNvSpPr/>
          <p:nvPr/>
        </p:nvSpPr>
        <p:spPr>
          <a:xfrm>
            <a:off x="5122272" y="5110995"/>
            <a:ext cx="111244" cy="548026"/>
          </a:xfrm>
          <a:custGeom>
            <a:avLst/>
            <a:gdLst/>
            <a:ahLst/>
            <a:cxnLst/>
            <a:rect l="0" t="0" r="0" b="0"/>
            <a:pathLst>
              <a:path w="111244" h="548026">
                <a:moveTo>
                  <a:pt x="79858" y="442655"/>
                </a:moveTo>
                <a:lnTo>
                  <a:pt x="94513" y="398693"/>
                </a:lnTo>
                <a:lnTo>
                  <a:pt x="91831" y="378663"/>
                </a:lnTo>
                <a:lnTo>
                  <a:pt x="87840" y="368408"/>
                </a:lnTo>
                <a:lnTo>
                  <a:pt x="80500" y="362742"/>
                </a:lnTo>
                <a:lnTo>
                  <a:pt x="59867" y="359565"/>
                </a:lnTo>
                <a:lnTo>
                  <a:pt x="41338" y="365172"/>
                </a:lnTo>
                <a:lnTo>
                  <a:pt x="33121" y="369943"/>
                </a:lnTo>
                <a:lnTo>
                  <a:pt x="10378" y="399014"/>
                </a:lnTo>
                <a:lnTo>
                  <a:pt x="0" y="442853"/>
                </a:lnTo>
                <a:lnTo>
                  <a:pt x="2514" y="481708"/>
                </a:lnTo>
                <a:lnTo>
                  <a:pt x="15014" y="525109"/>
                </a:lnTo>
                <a:lnTo>
                  <a:pt x="26083" y="542083"/>
                </a:lnTo>
                <a:lnTo>
                  <a:pt x="33479" y="546375"/>
                </a:lnTo>
                <a:lnTo>
                  <a:pt x="51057" y="548025"/>
                </a:lnTo>
                <a:lnTo>
                  <a:pt x="59488" y="543317"/>
                </a:lnTo>
                <a:lnTo>
                  <a:pt x="75094" y="525609"/>
                </a:lnTo>
                <a:lnTo>
                  <a:pt x="95772" y="470046"/>
                </a:lnTo>
                <a:lnTo>
                  <a:pt x="108002" y="410371"/>
                </a:lnTo>
                <a:lnTo>
                  <a:pt x="109914" y="367476"/>
                </a:lnTo>
                <a:lnTo>
                  <a:pt x="110764" y="321115"/>
                </a:lnTo>
                <a:lnTo>
                  <a:pt x="111243" y="265743"/>
                </a:lnTo>
                <a:lnTo>
                  <a:pt x="104169" y="205112"/>
                </a:lnTo>
                <a:lnTo>
                  <a:pt x="98439" y="151195"/>
                </a:lnTo>
                <a:lnTo>
                  <a:pt x="86388" y="89635"/>
                </a:lnTo>
                <a:lnTo>
                  <a:pt x="71573" y="27866"/>
                </a:lnTo>
                <a:lnTo>
                  <a:pt x="60188" y="3281"/>
                </a:lnTo>
                <a:lnTo>
                  <a:pt x="56217" y="0"/>
                </a:lnTo>
                <a:lnTo>
                  <a:pt x="53569" y="2493"/>
                </a:lnTo>
                <a:lnTo>
                  <a:pt x="51804" y="8834"/>
                </a:lnTo>
                <a:lnTo>
                  <a:pt x="56206" y="61038"/>
                </a:lnTo>
                <a:lnTo>
                  <a:pt x="58032" y="111735"/>
                </a:lnTo>
                <a:lnTo>
                  <a:pt x="59743" y="168350"/>
                </a:lnTo>
                <a:lnTo>
                  <a:pt x="67139" y="219310"/>
                </a:lnTo>
                <a:lnTo>
                  <a:pt x="73426" y="261892"/>
                </a:lnTo>
                <a:lnTo>
                  <a:pt x="80119" y="304994"/>
                </a:lnTo>
                <a:lnTo>
                  <a:pt x="90464" y="365602"/>
                </a:lnTo>
                <a:lnTo>
                  <a:pt x="97819" y="411246"/>
                </a:lnTo>
                <a:lnTo>
                  <a:pt x="100916" y="4426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Freeform 169"/>
          <p:cNvSpPr/>
          <p:nvPr/>
        </p:nvSpPr>
        <p:spPr>
          <a:xfrm>
            <a:off x="5507457" y="5364138"/>
            <a:ext cx="84229" cy="136871"/>
          </a:xfrm>
          <a:custGeom>
            <a:avLst/>
            <a:gdLst/>
            <a:ahLst/>
            <a:cxnLst/>
            <a:rect l="0" t="0" r="0" b="0"/>
            <a:pathLst>
              <a:path w="84229" h="136871">
                <a:moveTo>
                  <a:pt x="0" y="0"/>
                </a:moveTo>
                <a:lnTo>
                  <a:pt x="26364" y="55044"/>
                </a:lnTo>
                <a:lnTo>
                  <a:pt x="65669" y="115899"/>
                </a:lnTo>
                <a:lnTo>
                  <a:pt x="84228" y="13687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5549571" y="5290438"/>
            <a:ext cx="105285" cy="547483"/>
          </a:xfrm>
          <a:custGeom>
            <a:avLst/>
            <a:gdLst/>
            <a:ahLst/>
            <a:cxnLst/>
            <a:rect l="0" t="0" r="0" b="0"/>
            <a:pathLst>
              <a:path w="105285" h="547483">
                <a:moveTo>
                  <a:pt x="105284" y="0"/>
                </a:moveTo>
                <a:lnTo>
                  <a:pt x="87326" y="56215"/>
                </a:lnTo>
                <a:lnTo>
                  <a:pt x="76738" y="114786"/>
                </a:lnTo>
                <a:lnTo>
                  <a:pt x="68710" y="166173"/>
                </a:lnTo>
                <a:lnTo>
                  <a:pt x="60781" y="229131"/>
                </a:lnTo>
                <a:lnTo>
                  <a:pt x="46478" y="292346"/>
                </a:lnTo>
                <a:lnTo>
                  <a:pt x="39856" y="347650"/>
                </a:lnTo>
                <a:lnTo>
                  <a:pt x="33219" y="403634"/>
                </a:lnTo>
                <a:lnTo>
                  <a:pt x="20347" y="465455"/>
                </a:lnTo>
                <a:lnTo>
                  <a:pt x="4586" y="522989"/>
                </a:lnTo>
                <a:lnTo>
                  <a:pt x="0" y="5474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Freeform 171"/>
          <p:cNvSpPr/>
          <p:nvPr/>
        </p:nvSpPr>
        <p:spPr>
          <a:xfrm>
            <a:off x="5675913" y="5371543"/>
            <a:ext cx="178985" cy="221341"/>
          </a:xfrm>
          <a:custGeom>
            <a:avLst/>
            <a:gdLst/>
            <a:ahLst/>
            <a:cxnLst/>
            <a:rect l="0" t="0" r="0" b="0"/>
            <a:pathLst>
              <a:path w="178985" h="221341">
                <a:moveTo>
                  <a:pt x="0" y="139993"/>
                </a:moveTo>
                <a:lnTo>
                  <a:pt x="16767" y="128815"/>
                </a:lnTo>
                <a:lnTo>
                  <a:pt x="72326" y="117118"/>
                </a:lnTo>
                <a:lnTo>
                  <a:pt x="104877" y="104750"/>
                </a:lnTo>
                <a:lnTo>
                  <a:pt x="115542" y="98950"/>
                </a:lnTo>
                <a:lnTo>
                  <a:pt x="130510" y="83148"/>
                </a:lnTo>
                <a:lnTo>
                  <a:pt x="136140" y="74020"/>
                </a:lnTo>
                <a:lnTo>
                  <a:pt x="139275" y="54520"/>
                </a:lnTo>
                <a:lnTo>
                  <a:pt x="138473" y="44407"/>
                </a:lnTo>
                <a:lnTo>
                  <a:pt x="131344" y="26930"/>
                </a:lnTo>
                <a:lnTo>
                  <a:pt x="126167" y="18995"/>
                </a:lnTo>
                <a:lnTo>
                  <a:pt x="111056" y="7057"/>
                </a:lnTo>
                <a:lnTo>
                  <a:pt x="102113" y="2237"/>
                </a:lnTo>
                <a:lnTo>
                  <a:pt x="82818" y="0"/>
                </a:lnTo>
                <a:lnTo>
                  <a:pt x="62544" y="4075"/>
                </a:lnTo>
                <a:lnTo>
                  <a:pt x="41835" y="13684"/>
                </a:lnTo>
                <a:lnTo>
                  <a:pt x="27172" y="28874"/>
                </a:lnTo>
                <a:lnTo>
                  <a:pt x="12340" y="60276"/>
                </a:lnTo>
                <a:lnTo>
                  <a:pt x="6654" y="84677"/>
                </a:lnTo>
                <a:lnTo>
                  <a:pt x="12536" y="128937"/>
                </a:lnTo>
                <a:lnTo>
                  <a:pt x="24771" y="160894"/>
                </a:lnTo>
                <a:lnTo>
                  <a:pt x="49866" y="197544"/>
                </a:lnTo>
                <a:lnTo>
                  <a:pt x="75996" y="214497"/>
                </a:lnTo>
                <a:lnTo>
                  <a:pt x="111554" y="221340"/>
                </a:lnTo>
                <a:lnTo>
                  <a:pt x="161656" y="215509"/>
                </a:lnTo>
                <a:lnTo>
                  <a:pt x="178984" y="213693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Freeform 172"/>
          <p:cNvSpPr/>
          <p:nvPr/>
        </p:nvSpPr>
        <p:spPr>
          <a:xfrm>
            <a:off x="5922531" y="5143039"/>
            <a:ext cx="37653" cy="347441"/>
          </a:xfrm>
          <a:custGeom>
            <a:avLst/>
            <a:gdLst/>
            <a:ahLst/>
            <a:cxnLst/>
            <a:rect l="0" t="0" r="0" b="0"/>
            <a:pathLst>
              <a:path w="37653" h="347441">
                <a:moveTo>
                  <a:pt x="6066" y="0"/>
                </a:moveTo>
                <a:lnTo>
                  <a:pt x="0" y="35962"/>
                </a:lnTo>
                <a:lnTo>
                  <a:pt x="4919" y="88644"/>
                </a:lnTo>
                <a:lnTo>
                  <a:pt x="12615" y="146368"/>
                </a:lnTo>
                <a:lnTo>
                  <a:pt x="18928" y="205860"/>
                </a:lnTo>
                <a:lnTo>
                  <a:pt x="25504" y="257343"/>
                </a:lnTo>
                <a:lnTo>
                  <a:pt x="35243" y="315082"/>
                </a:lnTo>
                <a:lnTo>
                  <a:pt x="37652" y="3474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4" name="Freeform 173"/>
          <p:cNvSpPr/>
          <p:nvPr/>
        </p:nvSpPr>
        <p:spPr>
          <a:xfrm>
            <a:off x="5844369" y="5290438"/>
            <a:ext cx="200042" cy="42115"/>
          </a:xfrm>
          <a:custGeom>
            <a:avLst/>
            <a:gdLst/>
            <a:ahLst/>
            <a:cxnLst/>
            <a:rect l="0" t="0" r="0" b="0"/>
            <a:pathLst>
              <a:path w="200042" h="42115">
                <a:moveTo>
                  <a:pt x="200041" y="0"/>
                </a:moveTo>
                <a:lnTo>
                  <a:pt x="151111" y="8333"/>
                </a:lnTo>
                <a:lnTo>
                  <a:pt x="97569" y="15684"/>
                </a:lnTo>
                <a:lnTo>
                  <a:pt x="34151" y="31803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Freeform 174"/>
          <p:cNvSpPr/>
          <p:nvPr/>
        </p:nvSpPr>
        <p:spPr>
          <a:xfrm>
            <a:off x="6075996" y="5084807"/>
            <a:ext cx="144586" cy="247746"/>
          </a:xfrm>
          <a:custGeom>
            <a:avLst/>
            <a:gdLst/>
            <a:ahLst/>
            <a:cxnLst/>
            <a:rect l="0" t="0" r="0" b="0"/>
            <a:pathLst>
              <a:path w="144586" h="247746">
                <a:moveTo>
                  <a:pt x="0" y="5590"/>
                </a:moveTo>
                <a:lnTo>
                  <a:pt x="16767" y="0"/>
                </a:lnTo>
                <a:lnTo>
                  <a:pt x="34358" y="376"/>
                </a:lnTo>
                <a:lnTo>
                  <a:pt x="91829" y="13308"/>
                </a:lnTo>
                <a:lnTo>
                  <a:pt x="124304" y="24514"/>
                </a:lnTo>
                <a:lnTo>
                  <a:pt x="141424" y="35837"/>
                </a:lnTo>
                <a:lnTo>
                  <a:pt x="144585" y="43302"/>
                </a:lnTo>
                <a:lnTo>
                  <a:pt x="144354" y="51789"/>
                </a:lnTo>
                <a:lnTo>
                  <a:pt x="141859" y="60956"/>
                </a:lnTo>
                <a:lnTo>
                  <a:pt x="129729" y="77380"/>
                </a:lnTo>
                <a:lnTo>
                  <a:pt x="77407" y="128310"/>
                </a:lnTo>
                <a:lnTo>
                  <a:pt x="73832" y="137706"/>
                </a:lnTo>
                <a:lnTo>
                  <a:pt x="72978" y="160624"/>
                </a:lnTo>
                <a:lnTo>
                  <a:pt x="79075" y="194245"/>
                </a:lnTo>
                <a:lnTo>
                  <a:pt x="93880" y="220845"/>
                </a:lnTo>
                <a:lnTo>
                  <a:pt x="115814" y="24774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6212866" y="544836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2" name="Group 201"/>
          <p:cNvGrpSpPr/>
          <p:nvPr/>
        </p:nvGrpSpPr>
        <p:grpSpPr>
          <a:xfrm>
            <a:off x="1170858" y="4337741"/>
            <a:ext cx="4430303" cy="460081"/>
            <a:chOff x="1170858" y="4337741"/>
            <a:chExt cx="4430303" cy="460081"/>
          </a:xfrm>
        </p:grpSpPr>
        <p:sp>
          <p:nvSpPr>
            <p:cNvPr id="177" name="Freeform 176"/>
            <p:cNvSpPr/>
            <p:nvPr/>
          </p:nvSpPr>
          <p:spPr>
            <a:xfrm>
              <a:off x="1170858" y="4432497"/>
              <a:ext cx="29391" cy="357970"/>
            </a:xfrm>
            <a:custGeom>
              <a:avLst/>
              <a:gdLst/>
              <a:ahLst/>
              <a:cxnLst/>
              <a:rect l="0" t="0" r="0" b="0"/>
              <a:pathLst>
                <a:path w="29391" h="35797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3527" y="191282"/>
                  </a:lnTo>
                  <a:lnTo>
                    <a:pt x="17281" y="253208"/>
                  </a:lnTo>
                  <a:lnTo>
                    <a:pt x="18393" y="304832"/>
                  </a:lnTo>
                  <a:lnTo>
                    <a:pt x="2939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326590" y="4737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413197" y="4453988"/>
              <a:ext cx="195383" cy="343834"/>
            </a:xfrm>
            <a:custGeom>
              <a:avLst/>
              <a:gdLst/>
              <a:ahLst/>
              <a:cxnLst/>
              <a:rect l="0" t="0" r="0" b="0"/>
              <a:pathLst>
                <a:path w="195383" h="343834">
                  <a:moveTo>
                    <a:pt x="134492" y="10094"/>
                  </a:moveTo>
                  <a:lnTo>
                    <a:pt x="97014" y="1761"/>
                  </a:lnTo>
                  <a:lnTo>
                    <a:pt x="45590" y="0"/>
                  </a:lnTo>
                  <a:lnTo>
                    <a:pt x="9885" y="5284"/>
                  </a:lnTo>
                  <a:lnTo>
                    <a:pt x="3457" y="10397"/>
                  </a:lnTo>
                  <a:lnTo>
                    <a:pt x="342" y="17315"/>
                  </a:lnTo>
                  <a:lnTo>
                    <a:pt x="0" y="35530"/>
                  </a:lnTo>
                  <a:lnTo>
                    <a:pt x="6845" y="98871"/>
                  </a:lnTo>
                  <a:lnTo>
                    <a:pt x="7763" y="140254"/>
                  </a:lnTo>
                  <a:lnTo>
                    <a:pt x="10232" y="147170"/>
                  </a:lnTo>
                  <a:lnTo>
                    <a:pt x="14217" y="149441"/>
                  </a:lnTo>
                  <a:lnTo>
                    <a:pt x="65369" y="138849"/>
                  </a:lnTo>
                  <a:lnTo>
                    <a:pt x="101143" y="140271"/>
                  </a:lnTo>
                  <a:lnTo>
                    <a:pt x="112259" y="142502"/>
                  </a:lnTo>
                  <a:lnTo>
                    <a:pt x="130850" y="154340"/>
                  </a:lnTo>
                  <a:lnTo>
                    <a:pt x="161848" y="190536"/>
                  </a:lnTo>
                  <a:lnTo>
                    <a:pt x="189964" y="252378"/>
                  </a:lnTo>
                  <a:lnTo>
                    <a:pt x="195382" y="289463"/>
                  </a:lnTo>
                  <a:lnTo>
                    <a:pt x="190410" y="310123"/>
                  </a:lnTo>
                  <a:lnTo>
                    <a:pt x="185808" y="318908"/>
                  </a:lnTo>
                  <a:lnTo>
                    <a:pt x="171337" y="331789"/>
                  </a:lnTo>
                  <a:lnTo>
                    <a:pt x="152037" y="340243"/>
                  </a:lnTo>
                  <a:lnTo>
                    <a:pt x="116034" y="343833"/>
                  </a:lnTo>
                  <a:lnTo>
                    <a:pt x="71321" y="336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821430" y="4558839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78253" y="9065"/>
                  </a:lnTo>
                  <a:lnTo>
                    <a:pt x="24776" y="270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863544" y="4453554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947772" y="47167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053057" y="4397912"/>
              <a:ext cx="239880" cy="357963"/>
            </a:xfrm>
            <a:custGeom>
              <a:avLst/>
              <a:gdLst/>
              <a:ahLst/>
              <a:cxnLst/>
              <a:rect l="0" t="0" r="0" b="0"/>
              <a:pathLst>
                <a:path w="239880" h="357963">
                  <a:moveTo>
                    <a:pt x="0" y="76699"/>
                  </a:moveTo>
                  <a:lnTo>
                    <a:pt x="9575" y="45417"/>
                  </a:lnTo>
                  <a:lnTo>
                    <a:pt x="20243" y="29261"/>
                  </a:lnTo>
                  <a:lnTo>
                    <a:pt x="35903" y="17401"/>
                  </a:lnTo>
                  <a:lnTo>
                    <a:pt x="74552" y="255"/>
                  </a:lnTo>
                  <a:lnTo>
                    <a:pt x="83626" y="0"/>
                  </a:lnTo>
                  <a:lnTo>
                    <a:pt x="99948" y="5956"/>
                  </a:lnTo>
                  <a:lnTo>
                    <a:pt x="111881" y="19521"/>
                  </a:lnTo>
                  <a:lnTo>
                    <a:pt x="116702" y="28052"/>
                  </a:lnTo>
                  <a:lnTo>
                    <a:pt x="118938" y="46889"/>
                  </a:lnTo>
                  <a:lnTo>
                    <a:pt x="110841" y="87578"/>
                  </a:lnTo>
                  <a:lnTo>
                    <a:pt x="95753" y="113328"/>
                  </a:lnTo>
                  <a:lnTo>
                    <a:pt x="95420" y="117496"/>
                  </a:lnTo>
                  <a:lnTo>
                    <a:pt x="98708" y="119104"/>
                  </a:lnTo>
                  <a:lnTo>
                    <a:pt x="111720" y="120113"/>
                  </a:lnTo>
                  <a:lnTo>
                    <a:pt x="129202" y="124460"/>
                  </a:lnTo>
                  <a:lnTo>
                    <a:pt x="158775" y="144663"/>
                  </a:lnTo>
                  <a:lnTo>
                    <a:pt x="206518" y="203462"/>
                  </a:lnTo>
                  <a:lnTo>
                    <a:pt x="234472" y="266249"/>
                  </a:lnTo>
                  <a:lnTo>
                    <a:pt x="239879" y="303398"/>
                  </a:lnTo>
                  <a:lnTo>
                    <a:pt x="234904" y="324073"/>
                  </a:lnTo>
                  <a:lnTo>
                    <a:pt x="230302" y="332862"/>
                  </a:lnTo>
                  <a:lnTo>
                    <a:pt x="215830" y="345747"/>
                  </a:lnTo>
                  <a:lnTo>
                    <a:pt x="207057" y="350821"/>
                  </a:lnTo>
                  <a:lnTo>
                    <a:pt x="166765" y="357962"/>
                  </a:lnTo>
                  <a:lnTo>
                    <a:pt x="128960" y="354489"/>
                  </a:lnTo>
                  <a:lnTo>
                    <a:pt x="73699" y="329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442611" y="4411440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432082" y="4516725"/>
              <a:ext cx="126344" cy="13548"/>
            </a:xfrm>
            <a:custGeom>
              <a:avLst/>
              <a:gdLst/>
              <a:ahLst/>
              <a:cxnLst/>
              <a:rect l="0" t="0" r="0" b="0"/>
              <a:pathLst>
                <a:path w="126344" h="13548">
                  <a:moveTo>
                    <a:pt x="126343" y="0"/>
                  </a:moveTo>
                  <a:lnTo>
                    <a:pt x="115164" y="11178"/>
                  </a:lnTo>
                  <a:lnTo>
                    <a:pt x="94078" y="13547"/>
                  </a:lnTo>
                  <a:lnTo>
                    <a:pt x="38471" y="1112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650294" y="4369326"/>
              <a:ext cx="237178" cy="297884"/>
            </a:xfrm>
            <a:custGeom>
              <a:avLst/>
              <a:gdLst/>
              <a:ahLst/>
              <a:cxnLst/>
              <a:rect l="0" t="0" r="0" b="0"/>
              <a:pathLst>
                <a:path w="237178" h="297884">
                  <a:moveTo>
                    <a:pt x="87115" y="0"/>
                  </a:moveTo>
                  <a:lnTo>
                    <a:pt x="63069" y="9576"/>
                  </a:lnTo>
                  <a:lnTo>
                    <a:pt x="41646" y="27534"/>
                  </a:lnTo>
                  <a:lnTo>
                    <a:pt x="21650" y="54562"/>
                  </a:lnTo>
                  <a:lnTo>
                    <a:pt x="0" y="111127"/>
                  </a:lnTo>
                  <a:lnTo>
                    <a:pt x="212" y="151599"/>
                  </a:lnTo>
                  <a:lnTo>
                    <a:pt x="11934" y="198792"/>
                  </a:lnTo>
                  <a:lnTo>
                    <a:pt x="42221" y="252519"/>
                  </a:lnTo>
                  <a:lnTo>
                    <a:pt x="68354" y="278632"/>
                  </a:lnTo>
                  <a:lnTo>
                    <a:pt x="103913" y="295597"/>
                  </a:lnTo>
                  <a:lnTo>
                    <a:pt x="130456" y="297883"/>
                  </a:lnTo>
                  <a:lnTo>
                    <a:pt x="156680" y="293830"/>
                  </a:lnTo>
                  <a:lnTo>
                    <a:pt x="180034" y="284229"/>
                  </a:lnTo>
                  <a:lnTo>
                    <a:pt x="198992" y="265924"/>
                  </a:lnTo>
                  <a:lnTo>
                    <a:pt x="219700" y="229311"/>
                  </a:lnTo>
                  <a:lnTo>
                    <a:pt x="237177" y="175018"/>
                  </a:lnTo>
                  <a:lnTo>
                    <a:pt x="237123" y="133225"/>
                  </a:lnTo>
                  <a:lnTo>
                    <a:pt x="225454" y="85588"/>
                  </a:lnTo>
                  <a:lnTo>
                    <a:pt x="207133" y="54215"/>
                  </a:lnTo>
                  <a:lnTo>
                    <a:pt x="189590" y="37354"/>
                  </a:lnTo>
                  <a:lnTo>
                    <a:pt x="137293" y="11750"/>
                  </a:lnTo>
                  <a:lnTo>
                    <a:pt x="1187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958507" y="4558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050147" y="4337741"/>
              <a:ext cx="164317" cy="321779"/>
            </a:xfrm>
            <a:custGeom>
              <a:avLst/>
              <a:gdLst/>
              <a:ahLst/>
              <a:cxnLst/>
              <a:rect l="0" t="0" r="0" b="0"/>
              <a:pathLst>
                <a:path w="164317" h="321779">
                  <a:moveTo>
                    <a:pt x="87345" y="0"/>
                  </a:moveTo>
                  <a:lnTo>
                    <a:pt x="52447" y="29308"/>
                  </a:lnTo>
                  <a:lnTo>
                    <a:pt x="17603" y="43909"/>
                  </a:lnTo>
                  <a:lnTo>
                    <a:pt x="9265" y="52669"/>
                  </a:lnTo>
                  <a:lnTo>
                    <a:pt x="0" y="78001"/>
                  </a:lnTo>
                  <a:lnTo>
                    <a:pt x="373" y="113968"/>
                  </a:lnTo>
                  <a:lnTo>
                    <a:pt x="7893" y="146852"/>
                  </a:lnTo>
                  <a:lnTo>
                    <a:pt x="13320" y="152883"/>
                  </a:lnTo>
                  <a:lnTo>
                    <a:pt x="20447" y="155735"/>
                  </a:lnTo>
                  <a:lnTo>
                    <a:pt x="62692" y="163083"/>
                  </a:lnTo>
                  <a:lnTo>
                    <a:pt x="96808" y="178042"/>
                  </a:lnTo>
                  <a:lnTo>
                    <a:pt x="146297" y="217814"/>
                  </a:lnTo>
                  <a:lnTo>
                    <a:pt x="162264" y="244302"/>
                  </a:lnTo>
                  <a:lnTo>
                    <a:pt x="164316" y="267286"/>
                  </a:lnTo>
                  <a:lnTo>
                    <a:pt x="163225" y="279966"/>
                  </a:lnTo>
                  <a:lnTo>
                    <a:pt x="152655" y="300294"/>
                  </a:lnTo>
                  <a:lnTo>
                    <a:pt x="144923" y="308990"/>
                  </a:lnTo>
                  <a:lnTo>
                    <a:pt x="123854" y="318653"/>
                  </a:lnTo>
                  <a:lnTo>
                    <a:pt x="102401" y="321778"/>
                  </a:lnTo>
                  <a:lnTo>
                    <a:pt x="7681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3305948" y="4622010"/>
              <a:ext cx="36150" cy="126343"/>
            </a:xfrm>
            <a:custGeom>
              <a:avLst/>
              <a:gdLst/>
              <a:ahLst/>
              <a:cxnLst/>
              <a:rect l="0" t="0" r="0" b="0"/>
              <a:pathLst>
                <a:path w="36150" h="126343">
                  <a:moveTo>
                    <a:pt x="21057" y="0"/>
                  </a:moveTo>
                  <a:lnTo>
                    <a:pt x="35711" y="43962"/>
                  </a:lnTo>
                  <a:lnTo>
                    <a:pt x="36149" y="63993"/>
                  </a:lnTo>
                  <a:lnTo>
                    <a:pt x="31274" y="8342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3554460" y="4411440"/>
              <a:ext cx="141187" cy="210571"/>
            </a:xfrm>
            <a:custGeom>
              <a:avLst/>
              <a:gdLst/>
              <a:ahLst/>
              <a:cxnLst/>
              <a:rect l="0" t="0" r="0" b="0"/>
              <a:pathLst>
                <a:path w="141187" h="210571">
                  <a:moveTo>
                    <a:pt x="141042" y="0"/>
                  </a:moveTo>
                  <a:lnTo>
                    <a:pt x="82425" y="0"/>
                  </a:lnTo>
                  <a:lnTo>
                    <a:pt x="47635" y="11179"/>
                  </a:lnTo>
                  <a:lnTo>
                    <a:pt x="15100" y="34898"/>
                  </a:lnTo>
                  <a:lnTo>
                    <a:pt x="3179" y="57234"/>
                  </a:lnTo>
                  <a:lnTo>
                    <a:pt x="0" y="69742"/>
                  </a:lnTo>
                  <a:lnTo>
                    <a:pt x="1391" y="79250"/>
                  </a:lnTo>
                  <a:lnTo>
                    <a:pt x="5827" y="86758"/>
                  </a:lnTo>
                  <a:lnTo>
                    <a:pt x="12294" y="92934"/>
                  </a:lnTo>
                  <a:lnTo>
                    <a:pt x="31958" y="99796"/>
                  </a:lnTo>
                  <a:lnTo>
                    <a:pt x="77121" y="109790"/>
                  </a:lnTo>
                  <a:lnTo>
                    <a:pt x="109234" y="125207"/>
                  </a:lnTo>
                  <a:lnTo>
                    <a:pt x="135387" y="150182"/>
                  </a:lnTo>
                  <a:lnTo>
                    <a:pt x="139612" y="159783"/>
                  </a:lnTo>
                  <a:lnTo>
                    <a:pt x="141186" y="179809"/>
                  </a:lnTo>
                  <a:lnTo>
                    <a:pt x="137629" y="187723"/>
                  </a:lnTo>
                  <a:lnTo>
                    <a:pt x="124317" y="199636"/>
                  </a:lnTo>
                  <a:lnTo>
                    <a:pt x="103583" y="205710"/>
                  </a:lnTo>
                  <a:lnTo>
                    <a:pt x="42003" y="209930"/>
                  </a:lnTo>
                  <a:lnTo>
                    <a:pt x="1470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723725" y="4451353"/>
              <a:ext cx="179589" cy="181801"/>
            </a:xfrm>
            <a:custGeom>
              <a:avLst/>
              <a:gdLst/>
              <a:ahLst/>
              <a:cxnLst/>
              <a:rect l="0" t="0" r="0" b="0"/>
              <a:pathLst>
                <a:path w="179589" h="181801">
                  <a:moveTo>
                    <a:pt x="98119" y="33787"/>
                  </a:moveTo>
                  <a:lnTo>
                    <a:pt x="81352" y="28197"/>
                  </a:lnTo>
                  <a:lnTo>
                    <a:pt x="74073" y="28891"/>
                  </a:lnTo>
                  <a:lnTo>
                    <a:pt x="59746" y="35900"/>
                  </a:lnTo>
                  <a:lnTo>
                    <a:pt x="17421" y="72885"/>
                  </a:lnTo>
                  <a:lnTo>
                    <a:pt x="1939" y="99183"/>
                  </a:lnTo>
                  <a:lnTo>
                    <a:pt x="0" y="119004"/>
                  </a:lnTo>
                  <a:lnTo>
                    <a:pt x="4208" y="138342"/>
                  </a:lnTo>
                  <a:lnTo>
                    <a:pt x="13877" y="154735"/>
                  </a:lnTo>
                  <a:lnTo>
                    <a:pt x="38063" y="177117"/>
                  </a:lnTo>
                  <a:lnTo>
                    <a:pt x="48723" y="180813"/>
                  </a:lnTo>
                  <a:lnTo>
                    <a:pt x="73046" y="181800"/>
                  </a:lnTo>
                  <a:lnTo>
                    <a:pt x="107458" y="175778"/>
                  </a:lnTo>
                  <a:lnTo>
                    <a:pt x="134291" y="160996"/>
                  </a:lnTo>
                  <a:lnTo>
                    <a:pt x="157060" y="136209"/>
                  </a:lnTo>
                  <a:lnTo>
                    <a:pt x="173035" y="101048"/>
                  </a:lnTo>
                  <a:lnTo>
                    <a:pt x="179588" y="60995"/>
                  </a:lnTo>
                  <a:lnTo>
                    <a:pt x="174881" y="36520"/>
                  </a:lnTo>
                  <a:lnTo>
                    <a:pt x="170351" y="25081"/>
                  </a:lnTo>
                  <a:lnTo>
                    <a:pt x="155959" y="9250"/>
                  </a:lnTo>
                  <a:lnTo>
                    <a:pt x="147207" y="3391"/>
                  </a:lnTo>
                  <a:lnTo>
                    <a:pt x="128125" y="0"/>
                  </a:lnTo>
                  <a:lnTo>
                    <a:pt x="98119" y="22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4169285" y="4358798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463" y="58616"/>
                  </a:lnTo>
                  <a:lnTo>
                    <a:pt x="288" y="113960"/>
                  </a:lnTo>
                  <a:lnTo>
                    <a:pt x="85" y="162967"/>
                  </a:lnTo>
                  <a:lnTo>
                    <a:pt x="16" y="22568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4264041" y="46114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4335278" y="4364525"/>
              <a:ext cx="178959" cy="264847"/>
            </a:xfrm>
            <a:custGeom>
              <a:avLst/>
              <a:gdLst/>
              <a:ahLst/>
              <a:cxnLst/>
              <a:rect l="0" t="0" r="0" b="0"/>
              <a:pathLst>
                <a:path w="178959" h="264847">
                  <a:moveTo>
                    <a:pt x="128804" y="25858"/>
                  </a:moveTo>
                  <a:lnTo>
                    <a:pt x="74930" y="7900"/>
                  </a:lnTo>
                  <a:lnTo>
                    <a:pt x="44212" y="0"/>
                  </a:lnTo>
                  <a:lnTo>
                    <a:pt x="23357" y="1887"/>
                  </a:lnTo>
                  <a:lnTo>
                    <a:pt x="15223" y="7538"/>
                  </a:lnTo>
                  <a:lnTo>
                    <a:pt x="3064" y="26294"/>
                  </a:lnTo>
                  <a:lnTo>
                    <a:pt x="0" y="47109"/>
                  </a:lnTo>
                  <a:lnTo>
                    <a:pt x="1976" y="100246"/>
                  </a:lnTo>
                  <a:lnTo>
                    <a:pt x="2318" y="144345"/>
                  </a:lnTo>
                  <a:lnTo>
                    <a:pt x="4706" y="151643"/>
                  </a:lnTo>
                  <a:lnTo>
                    <a:pt x="8638" y="154168"/>
                  </a:lnTo>
                  <a:lnTo>
                    <a:pt x="13598" y="153512"/>
                  </a:lnTo>
                  <a:lnTo>
                    <a:pt x="25350" y="143425"/>
                  </a:lnTo>
                  <a:lnTo>
                    <a:pt x="31758" y="135822"/>
                  </a:lnTo>
                  <a:lnTo>
                    <a:pt x="51358" y="127373"/>
                  </a:lnTo>
                  <a:lnTo>
                    <a:pt x="102068" y="121950"/>
                  </a:lnTo>
                  <a:lnTo>
                    <a:pt x="137650" y="126599"/>
                  </a:lnTo>
                  <a:lnTo>
                    <a:pt x="146400" y="131623"/>
                  </a:lnTo>
                  <a:lnTo>
                    <a:pt x="159242" y="146564"/>
                  </a:lnTo>
                  <a:lnTo>
                    <a:pt x="173048" y="174707"/>
                  </a:lnTo>
                  <a:lnTo>
                    <a:pt x="178958" y="210862"/>
                  </a:lnTo>
                  <a:lnTo>
                    <a:pt x="174102" y="231304"/>
                  </a:lnTo>
                  <a:lnTo>
                    <a:pt x="169531" y="240031"/>
                  </a:lnTo>
                  <a:lnTo>
                    <a:pt x="151975" y="252847"/>
                  </a:lnTo>
                  <a:lnTo>
                    <a:pt x="128574" y="261273"/>
                  </a:lnTo>
                  <a:lnTo>
                    <a:pt x="90261" y="264846"/>
                  </a:lnTo>
                  <a:lnTo>
                    <a:pt x="44577" y="257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4685181" y="446408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61669" y="0"/>
                  </a:lnTo>
                  <a:lnTo>
                    <a:pt x="26851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4737823" y="439038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758880" y="46325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904676" y="4341792"/>
              <a:ext cx="178292" cy="272599"/>
            </a:xfrm>
            <a:custGeom>
              <a:avLst/>
              <a:gdLst/>
              <a:ahLst/>
              <a:cxnLst/>
              <a:rect l="0" t="0" r="0" b="0"/>
              <a:pathLst>
                <a:path w="178292" h="272599">
                  <a:moveTo>
                    <a:pt x="12132" y="59119"/>
                  </a:moveTo>
                  <a:lnTo>
                    <a:pt x="954" y="47941"/>
                  </a:lnTo>
                  <a:lnTo>
                    <a:pt x="0" y="42309"/>
                  </a:lnTo>
                  <a:lnTo>
                    <a:pt x="1705" y="36214"/>
                  </a:lnTo>
                  <a:lnTo>
                    <a:pt x="5180" y="29811"/>
                  </a:lnTo>
                  <a:lnTo>
                    <a:pt x="26840" y="9621"/>
                  </a:lnTo>
                  <a:lnTo>
                    <a:pt x="48694" y="2025"/>
                  </a:lnTo>
                  <a:lnTo>
                    <a:pt x="61073" y="0"/>
                  </a:lnTo>
                  <a:lnTo>
                    <a:pt x="81067" y="3988"/>
                  </a:lnTo>
                  <a:lnTo>
                    <a:pt x="89674" y="8328"/>
                  </a:lnTo>
                  <a:lnTo>
                    <a:pt x="95412" y="15900"/>
                  </a:lnTo>
                  <a:lnTo>
                    <a:pt x="101788" y="36791"/>
                  </a:lnTo>
                  <a:lnTo>
                    <a:pt x="98382" y="58554"/>
                  </a:lnTo>
                  <a:lnTo>
                    <a:pt x="82721" y="101122"/>
                  </a:lnTo>
                  <a:lnTo>
                    <a:pt x="83758" y="107008"/>
                  </a:lnTo>
                  <a:lnTo>
                    <a:pt x="87959" y="109763"/>
                  </a:lnTo>
                  <a:lnTo>
                    <a:pt x="119916" y="116956"/>
                  </a:lnTo>
                  <a:lnTo>
                    <a:pt x="144154" y="131889"/>
                  </a:lnTo>
                  <a:lnTo>
                    <a:pt x="155816" y="147613"/>
                  </a:lnTo>
                  <a:lnTo>
                    <a:pt x="172835" y="186304"/>
                  </a:lnTo>
                  <a:lnTo>
                    <a:pt x="178291" y="222886"/>
                  </a:lnTo>
                  <a:lnTo>
                    <a:pt x="173328" y="243429"/>
                  </a:lnTo>
                  <a:lnTo>
                    <a:pt x="168729" y="252183"/>
                  </a:lnTo>
                  <a:lnTo>
                    <a:pt x="151141" y="265028"/>
                  </a:lnTo>
                  <a:lnTo>
                    <a:pt x="139900" y="270091"/>
                  </a:lnTo>
                  <a:lnTo>
                    <a:pt x="118051" y="272598"/>
                  </a:lnTo>
                  <a:lnTo>
                    <a:pt x="66028" y="261667"/>
                  </a:lnTo>
                  <a:lnTo>
                    <a:pt x="33189" y="248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5097197" y="4355947"/>
              <a:ext cx="217879" cy="263272"/>
            </a:xfrm>
            <a:custGeom>
              <a:avLst/>
              <a:gdLst/>
              <a:ahLst/>
              <a:cxnLst/>
              <a:rect l="0" t="0" r="0" b="0"/>
              <a:pathLst>
                <a:path w="217879" h="263272">
                  <a:moveTo>
                    <a:pt x="93352" y="13379"/>
                  </a:moveTo>
                  <a:lnTo>
                    <a:pt x="70995" y="13379"/>
                  </a:lnTo>
                  <a:lnTo>
                    <a:pt x="40324" y="24558"/>
                  </a:lnTo>
                  <a:lnTo>
                    <a:pt x="14599" y="42688"/>
                  </a:lnTo>
                  <a:lnTo>
                    <a:pt x="5708" y="62280"/>
                  </a:lnTo>
                  <a:lnTo>
                    <a:pt x="0" y="112986"/>
                  </a:lnTo>
                  <a:lnTo>
                    <a:pt x="10233" y="173678"/>
                  </a:lnTo>
                  <a:lnTo>
                    <a:pt x="17806" y="198097"/>
                  </a:lnTo>
                  <a:lnTo>
                    <a:pt x="28970" y="216749"/>
                  </a:lnTo>
                  <a:lnTo>
                    <a:pt x="53999" y="240403"/>
                  </a:lnTo>
                  <a:lnTo>
                    <a:pt x="83641" y="256640"/>
                  </a:lnTo>
                  <a:lnTo>
                    <a:pt x="120241" y="263271"/>
                  </a:lnTo>
                  <a:lnTo>
                    <a:pt x="140787" y="258583"/>
                  </a:lnTo>
                  <a:lnTo>
                    <a:pt x="173042" y="236510"/>
                  </a:lnTo>
                  <a:lnTo>
                    <a:pt x="200773" y="208449"/>
                  </a:lnTo>
                  <a:lnTo>
                    <a:pt x="210505" y="190154"/>
                  </a:lnTo>
                  <a:lnTo>
                    <a:pt x="217878" y="141407"/>
                  </a:lnTo>
                  <a:lnTo>
                    <a:pt x="216216" y="89838"/>
                  </a:lnTo>
                  <a:lnTo>
                    <a:pt x="205015" y="56311"/>
                  </a:lnTo>
                  <a:lnTo>
                    <a:pt x="180270" y="19130"/>
                  </a:lnTo>
                  <a:lnTo>
                    <a:pt x="160448" y="6966"/>
                  </a:lnTo>
                  <a:lnTo>
                    <a:pt x="137210" y="0"/>
                  </a:lnTo>
                  <a:lnTo>
                    <a:pt x="93352" y="2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5527461" y="4411440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378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5516933" y="4474611"/>
              <a:ext cx="63171" cy="31587"/>
            </a:xfrm>
            <a:custGeom>
              <a:avLst/>
              <a:gdLst/>
              <a:ahLst/>
              <a:cxnLst/>
              <a:rect l="0" t="0" r="0" b="0"/>
              <a:pathLst>
                <a:path w="63171" h="31587">
                  <a:moveTo>
                    <a:pt x="6317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7" name="Group 206"/>
          <p:cNvGrpSpPr/>
          <p:nvPr/>
        </p:nvGrpSpPr>
        <p:grpSpPr>
          <a:xfrm>
            <a:off x="5825692" y="4228763"/>
            <a:ext cx="951948" cy="369997"/>
            <a:chOff x="5825692" y="4228763"/>
            <a:chExt cx="951948" cy="369997"/>
          </a:xfrm>
        </p:grpSpPr>
        <p:sp>
          <p:nvSpPr>
            <p:cNvPr id="203" name="Freeform 202"/>
            <p:cNvSpPr/>
            <p:nvPr/>
          </p:nvSpPr>
          <p:spPr>
            <a:xfrm>
              <a:off x="5825692" y="4242984"/>
              <a:ext cx="226683" cy="300880"/>
            </a:xfrm>
            <a:custGeom>
              <a:avLst/>
              <a:gdLst/>
              <a:ahLst/>
              <a:cxnLst/>
              <a:rect l="0" t="0" r="0" b="0"/>
              <a:pathLst>
                <a:path w="226683" h="300880">
                  <a:moveTo>
                    <a:pt x="143966" y="0"/>
                  </a:moveTo>
                  <a:lnTo>
                    <a:pt x="85349" y="5590"/>
                  </a:lnTo>
                  <a:lnTo>
                    <a:pt x="64881" y="14573"/>
                  </a:lnTo>
                  <a:lnTo>
                    <a:pt x="47986" y="27534"/>
                  </a:lnTo>
                  <a:lnTo>
                    <a:pt x="32678" y="44993"/>
                  </a:lnTo>
                  <a:lnTo>
                    <a:pt x="8154" y="103469"/>
                  </a:lnTo>
                  <a:lnTo>
                    <a:pt x="0" y="139452"/>
                  </a:lnTo>
                  <a:lnTo>
                    <a:pt x="704" y="176630"/>
                  </a:lnTo>
                  <a:lnTo>
                    <a:pt x="15829" y="238553"/>
                  </a:lnTo>
                  <a:lnTo>
                    <a:pt x="34379" y="271504"/>
                  </a:lnTo>
                  <a:lnTo>
                    <a:pt x="51977" y="288734"/>
                  </a:lnTo>
                  <a:lnTo>
                    <a:pt x="74616" y="297952"/>
                  </a:lnTo>
                  <a:lnTo>
                    <a:pt x="99106" y="300879"/>
                  </a:lnTo>
                  <a:lnTo>
                    <a:pt x="121688" y="298281"/>
                  </a:lnTo>
                  <a:lnTo>
                    <a:pt x="140303" y="290107"/>
                  </a:lnTo>
                  <a:lnTo>
                    <a:pt x="156376" y="277505"/>
                  </a:lnTo>
                  <a:lnTo>
                    <a:pt x="198805" y="226571"/>
                  </a:lnTo>
                  <a:lnTo>
                    <a:pt x="220540" y="169408"/>
                  </a:lnTo>
                  <a:lnTo>
                    <a:pt x="226682" y="118124"/>
                  </a:lnTo>
                  <a:lnTo>
                    <a:pt x="224776" y="66054"/>
                  </a:lnTo>
                  <a:lnTo>
                    <a:pt x="218486" y="44565"/>
                  </a:lnTo>
                  <a:lnTo>
                    <a:pt x="207891" y="27216"/>
                  </a:lnTo>
                  <a:lnTo>
                    <a:pt x="192264" y="14826"/>
                  </a:lnTo>
                  <a:lnTo>
                    <a:pt x="173621" y="6589"/>
                  </a:lnTo>
                  <a:lnTo>
                    <a:pt x="13343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6138114" y="4474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6247164" y="4253513"/>
              <a:ext cx="236872" cy="287530"/>
            </a:xfrm>
            <a:custGeom>
              <a:avLst/>
              <a:gdLst/>
              <a:ahLst/>
              <a:cxnLst/>
              <a:rect l="0" t="0" r="0" b="0"/>
              <a:pathLst>
                <a:path w="236872" h="287530">
                  <a:moveTo>
                    <a:pt x="112048" y="10528"/>
                  </a:moveTo>
                  <a:lnTo>
                    <a:pt x="95281" y="4939"/>
                  </a:lnTo>
                  <a:lnTo>
                    <a:pt x="77690" y="8434"/>
                  </a:lnTo>
                  <a:lnTo>
                    <a:pt x="59343" y="18956"/>
                  </a:lnTo>
                  <a:lnTo>
                    <a:pt x="37031" y="44611"/>
                  </a:lnTo>
                  <a:lnTo>
                    <a:pt x="8944" y="100674"/>
                  </a:lnTo>
                  <a:lnTo>
                    <a:pt x="0" y="141093"/>
                  </a:lnTo>
                  <a:lnTo>
                    <a:pt x="5384" y="195503"/>
                  </a:lnTo>
                  <a:lnTo>
                    <a:pt x="15583" y="229112"/>
                  </a:lnTo>
                  <a:lnTo>
                    <a:pt x="26671" y="246497"/>
                  </a:lnTo>
                  <a:lnTo>
                    <a:pt x="51656" y="269438"/>
                  </a:lnTo>
                  <a:lnTo>
                    <a:pt x="86875" y="285464"/>
                  </a:lnTo>
                  <a:lnTo>
                    <a:pt x="110219" y="287529"/>
                  </a:lnTo>
                  <a:lnTo>
                    <a:pt x="132292" y="283379"/>
                  </a:lnTo>
                  <a:lnTo>
                    <a:pt x="163280" y="267888"/>
                  </a:lnTo>
                  <a:lnTo>
                    <a:pt x="187799" y="247310"/>
                  </a:lnTo>
                  <a:lnTo>
                    <a:pt x="208712" y="219506"/>
                  </a:lnTo>
                  <a:lnTo>
                    <a:pt x="230698" y="168246"/>
                  </a:lnTo>
                  <a:lnTo>
                    <a:pt x="236871" y="117895"/>
                  </a:lnTo>
                  <a:lnTo>
                    <a:pt x="235601" y="77955"/>
                  </a:lnTo>
                  <a:lnTo>
                    <a:pt x="221446" y="44545"/>
                  </a:lnTo>
                  <a:lnTo>
                    <a:pt x="209022" y="27206"/>
                  </a:lnTo>
                  <a:lnTo>
                    <a:pt x="192582" y="14821"/>
                  </a:lnTo>
                  <a:lnTo>
                    <a:pt x="173578" y="6587"/>
                  </a:lnTo>
                  <a:lnTo>
                    <a:pt x="133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6585039" y="4228763"/>
              <a:ext cx="192601" cy="369997"/>
            </a:xfrm>
            <a:custGeom>
              <a:avLst/>
              <a:gdLst/>
              <a:ahLst/>
              <a:cxnLst/>
              <a:rect l="0" t="0" r="0" b="0"/>
              <a:pathLst>
                <a:path w="192601" h="369997">
                  <a:moveTo>
                    <a:pt x="111085" y="24750"/>
                  </a:moveTo>
                  <a:lnTo>
                    <a:pt x="57210" y="6791"/>
                  </a:lnTo>
                  <a:lnTo>
                    <a:pt x="36838" y="0"/>
                  </a:lnTo>
                  <a:lnTo>
                    <a:pt x="27662" y="61"/>
                  </a:lnTo>
                  <a:lnTo>
                    <a:pt x="11228" y="6368"/>
                  </a:lnTo>
                  <a:lnTo>
                    <a:pt x="5909" y="13665"/>
                  </a:lnTo>
                  <a:lnTo>
                    <a:pt x="0" y="34251"/>
                  </a:lnTo>
                  <a:lnTo>
                    <a:pt x="4228" y="90905"/>
                  </a:lnTo>
                  <a:lnTo>
                    <a:pt x="12829" y="151268"/>
                  </a:lnTo>
                  <a:lnTo>
                    <a:pt x="14774" y="177296"/>
                  </a:lnTo>
                  <a:lnTo>
                    <a:pt x="17632" y="183769"/>
                  </a:lnTo>
                  <a:lnTo>
                    <a:pt x="21877" y="185745"/>
                  </a:lnTo>
                  <a:lnTo>
                    <a:pt x="27047" y="184722"/>
                  </a:lnTo>
                  <a:lnTo>
                    <a:pt x="71375" y="159138"/>
                  </a:lnTo>
                  <a:lnTo>
                    <a:pt x="91096" y="157787"/>
                  </a:lnTo>
                  <a:lnTo>
                    <a:pt x="111560" y="162256"/>
                  </a:lnTo>
                  <a:lnTo>
                    <a:pt x="141641" y="177926"/>
                  </a:lnTo>
                  <a:lnTo>
                    <a:pt x="158201" y="190704"/>
                  </a:lnTo>
                  <a:lnTo>
                    <a:pt x="175088" y="216641"/>
                  </a:lnTo>
                  <a:lnTo>
                    <a:pt x="190105" y="265252"/>
                  </a:lnTo>
                  <a:lnTo>
                    <a:pt x="192600" y="304890"/>
                  </a:lnTo>
                  <a:lnTo>
                    <a:pt x="189038" y="328241"/>
                  </a:lnTo>
                  <a:lnTo>
                    <a:pt x="180436" y="347197"/>
                  </a:lnTo>
                  <a:lnTo>
                    <a:pt x="174866" y="355528"/>
                  </a:lnTo>
                  <a:lnTo>
                    <a:pt x="165304" y="361082"/>
                  </a:lnTo>
                  <a:lnTo>
                    <a:pt x="111050" y="369996"/>
                  </a:lnTo>
                  <a:lnTo>
                    <a:pt x="54926" y="366168"/>
                  </a:lnTo>
                  <a:lnTo>
                    <a:pt x="5800" y="361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2339521" y="200041"/>
            <a:ext cx="2120495" cy="431669"/>
            <a:chOff x="2339521" y="200041"/>
            <a:chExt cx="2120495" cy="431669"/>
          </a:xfrm>
        </p:grpSpPr>
        <p:sp>
          <p:nvSpPr>
            <p:cNvPr id="2" name="Freeform 1"/>
            <p:cNvSpPr/>
            <p:nvPr/>
          </p:nvSpPr>
          <p:spPr>
            <a:xfrm>
              <a:off x="2339521" y="200041"/>
              <a:ext cx="39920" cy="431669"/>
            </a:xfrm>
            <a:custGeom>
              <a:avLst/>
              <a:gdLst/>
              <a:ahLst/>
              <a:cxnLst/>
              <a:rect l="0" t="0" r="0" b="0"/>
              <a:pathLst>
                <a:path w="39920" h="43166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32310"/>
                  </a:lnTo>
                  <a:lnTo>
                    <a:pt x="15306" y="190042"/>
                  </a:lnTo>
                  <a:lnTo>
                    <a:pt x="18978" y="241922"/>
                  </a:lnTo>
                  <a:lnTo>
                    <a:pt x="26987" y="298911"/>
                  </a:lnTo>
                  <a:lnTo>
                    <a:pt x="34505" y="360211"/>
                  </a:lnTo>
                  <a:lnTo>
                    <a:pt x="39206" y="419023"/>
                  </a:lnTo>
                  <a:lnTo>
                    <a:pt x="3991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37367" y="53695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750518" y="252683"/>
              <a:ext cx="221611" cy="333010"/>
            </a:xfrm>
            <a:custGeom>
              <a:avLst/>
              <a:gdLst/>
              <a:ahLst/>
              <a:cxnLst/>
              <a:rect l="0" t="0" r="0" b="0"/>
              <a:pathLst>
                <a:path w="221611" h="333010">
                  <a:moveTo>
                    <a:pt x="165875" y="0"/>
                  </a:moveTo>
                  <a:lnTo>
                    <a:pt x="128397" y="8334"/>
                  </a:lnTo>
                  <a:lnTo>
                    <a:pt x="70559" y="18645"/>
                  </a:lnTo>
                  <a:lnTo>
                    <a:pt x="44744" y="25055"/>
                  </a:lnTo>
                  <a:lnTo>
                    <a:pt x="34818" y="30741"/>
                  </a:lnTo>
                  <a:lnTo>
                    <a:pt x="20670" y="46418"/>
                  </a:lnTo>
                  <a:lnTo>
                    <a:pt x="6128" y="74975"/>
                  </a:lnTo>
                  <a:lnTo>
                    <a:pt x="0" y="116842"/>
                  </a:lnTo>
                  <a:lnTo>
                    <a:pt x="5165" y="167750"/>
                  </a:lnTo>
                  <a:lnTo>
                    <a:pt x="8293" y="199703"/>
                  </a:lnTo>
                  <a:lnTo>
                    <a:pt x="10518" y="199816"/>
                  </a:lnTo>
                  <a:lnTo>
                    <a:pt x="35409" y="174059"/>
                  </a:lnTo>
                  <a:lnTo>
                    <a:pt x="52908" y="160808"/>
                  </a:lnTo>
                  <a:lnTo>
                    <a:pt x="62488" y="157508"/>
                  </a:lnTo>
                  <a:lnTo>
                    <a:pt x="82491" y="156962"/>
                  </a:lnTo>
                  <a:lnTo>
                    <a:pt x="113483" y="163231"/>
                  </a:lnTo>
                  <a:lnTo>
                    <a:pt x="176426" y="197306"/>
                  </a:lnTo>
                  <a:lnTo>
                    <a:pt x="202406" y="223408"/>
                  </a:lnTo>
                  <a:lnTo>
                    <a:pt x="219333" y="253369"/>
                  </a:lnTo>
                  <a:lnTo>
                    <a:pt x="221610" y="274045"/>
                  </a:lnTo>
                  <a:lnTo>
                    <a:pt x="220579" y="284473"/>
                  </a:lnTo>
                  <a:lnTo>
                    <a:pt x="216383" y="292594"/>
                  </a:lnTo>
                  <a:lnTo>
                    <a:pt x="174736" y="323739"/>
                  </a:lnTo>
                  <a:lnTo>
                    <a:pt x="138735" y="333009"/>
                  </a:lnTo>
                  <a:lnTo>
                    <a:pt x="104021" y="330167"/>
                  </a:lnTo>
                  <a:lnTo>
                    <a:pt x="53355" y="315429"/>
                  </a:lnTo>
                  <a:lnTo>
                    <a:pt x="29005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358590" y="43166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45331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79647" y="3053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453347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90259" y="231429"/>
              <a:ext cx="257123" cy="372555"/>
            </a:xfrm>
            <a:custGeom>
              <a:avLst/>
              <a:gdLst/>
              <a:ahLst/>
              <a:cxnLst/>
              <a:rect l="0" t="0" r="0" b="0"/>
              <a:pathLst>
                <a:path w="257123" h="372555">
                  <a:moveTo>
                    <a:pt x="0" y="84425"/>
                  </a:moveTo>
                  <a:lnTo>
                    <a:pt x="14572" y="41734"/>
                  </a:lnTo>
                  <a:lnTo>
                    <a:pt x="27533" y="22168"/>
                  </a:lnTo>
                  <a:lnTo>
                    <a:pt x="44992" y="5673"/>
                  </a:lnTo>
                  <a:lnTo>
                    <a:pt x="55731" y="1508"/>
                  </a:lnTo>
                  <a:lnTo>
                    <a:pt x="80141" y="0"/>
                  </a:lnTo>
                  <a:lnTo>
                    <a:pt x="100349" y="6349"/>
                  </a:lnTo>
                  <a:lnTo>
                    <a:pt x="132386" y="29489"/>
                  </a:lnTo>
                  <a:lnTo>
                    <a:pt x="140726" y="52210"/>
                  </a:lnTo>
                  <a:lnTo>
                    <a:pt x="143263" y="79466"/>
                  </a:lnTo>
                  <a:lnTo>
                    <a:pt x="140492" y="103278"/>
                  </a:lnTo>
                  <a:lnTo>
                    <a:pt x="126765" y="136415"/>
                  </a:lnTo>
                  <a:lnTo>
                    <a:pt x="102291" y="162871"/>
                  </a:lnTo>
                  <a:lnTo>
                    <a:pt x="98609" y="165968"/>
                  </a:lnTo>
                  <a:lnTo>
                    <a:pt x="98495" y="165693"/>
                  </a:lnTo>
                  <a:lnTo>
                    <a:pt x="100758" y="163171"/>
                  </a:lnTo>
                  <a:lnTo>
                    <a:pt x="120711" y="154031"/>
                  </a:lnTo>
                  <a:lnTo>
                    <a:pt x="139047" y="153576"/>
                  </a:lnTo>
                  <a:lnTo>
                    <a:pt x="158895" y="158443"/>
                  </a:lnTo>
                  <a:lnTo>
                    <a:pt x="210697" y="187167"/>
                  </a:lnTo>
                  <a:lnTo>
                    <a:pt x="225444" y="203788"/>
                  </a:lnTo>
                  <a:lnTo>
                    <a:pt x="252141" y="263721"/>
                  </a:lnTo>
                  <a:lnTo>
                    <a:pt x="257122" y="284605"/>
                  </a:lnTo>
                  <a:lnTo>
                    <a:pt x="255436" y="305585"/>
                  </a:lnTo>
                  <a:lnTo>
                    <a:pt x="242321" y="337128"/>
                  </a:lnTo>
                  <a:lnTo>
                    <a:pt x="227021" y="351935"/>
                  </a:lnTo>
                  <a:lnTo>
                    <a:pt x="195557" y="366849"/>
                  </a:lnTo>
                  <a:lnTo>
                    <a:pt x="171142" y="372554"/>
                  </a:lnTo>
                  <a:lnTo>
                    <a:pt x="126872" y="366684"/>
                  </a:lnTo>
                  <a:lnTo>
                    <a:pt x="94913" y="354451"/>
                  </a:lnTo>
                  <a:lnTo>
                    <a:pt x="52642" y="3371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133439" y="305326"/>
              <a:ext cx="326577" cy="302437"/>
            </a:xfrm>
            <a:custGeom>
              <a:avLst/>
              <a:gdLst/>
              <a:ahLst/>
              <a:cxnLst/>
              <a:rect l="0" t="0" r="0" b="0"/>
              <a:pathLst>
                <a:path w="326577" h="302437">
                  <a:moveTo>
                    <a:pt x="120074" y="0"/>
                  </a:moveTo>
                  <a:lnTo>
                    <a:pt x="97717" y="5589"/>
                  </a:lnTo>
                  <a:lnTo>
                    <a:pt x="80502" y="17692"/>
                  </a:lnTo>
                  <a:lnTo>
                    <a:pt x="28975" y="79058"/>
                  </a:lnTo>
                  <a:lnTo>
                    <a:pt x="5204" y="135381"/>
                  </a:lnTo>
                  <a:lnTo>
                    <a:pt x="0" y="158435"/>
                  </a:lnTo>
                  <a:lnTo>
                    <a:pt x="6192" y="208244"/>
                  </a:lnTo>
                  <a:lnTo>
                    <a:pt x="14477" y="230593"/>
                  </a:lnTo>
                  <a:lnTo>
                    <a:pt x="52659" y="278544"/>
                  </a:lnTo>
                  <a:lnTo>
                    <a:pt x="85411" y="295571"/>
                  </a:lnTo>
                  <a:lnTo>
                    <a:pt x="124751" y="302436"/>
                  </a:lnTo>
                  <a:lnTo>
                    <a:pt x="166043" y="298881"/>
                  </a:lnTo>
                  <a:lnTo>
                    <a:pt x="213512" y="278793"/>
                  </a:lnTo>
                  <a:lnTo>
                    <a:pt x="276715" y="237303"/>
                  </a:lnTo>
                  <a:lnTo>
                    <a:pt x="315974" y="188874"/>
                  </a:lnTo>
                  <a:lnTo>
                    <a:pt x="324124" y="165052"/>
                  </a:lnTo>
                  <a:lnTo>
                    <a:pt x="326576" y="140037"/>
                  </a:lnTo>
                  <a:lnTo>
                    <a:pt x="323766" y="117221"/>
                  </a:lnTo>
                  <a:lnTo>
                    <a:pt x="310019" y="84645"/>
                  </a:lnTo>
                  <a:lnTo>
                    <a:pt x="276007" y="43366"/>
                  </a:lnTo>
                  <a:lnTo>
                    <a:pt x="245825" y="20128"/>
                  </a:lnTo>
                  <a:lnTo>
                    <a:pt x="213485" y="6484"/>
                  </a:lnTo>
                  <a:lnTo>
                    <a:pt x="1516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107325" y="126341"/>
            <a:ext cx="2965262" cy="768582"/>
            <a:chOff x="5107325" y="126341"/>
            <a:chExt cx="2965262" cy="768582"/>
          </a:xfrm>
        </p:grpSpPr>
        <p:sp>
          <p:nvSpPr>
            <p:cNvPr id="11" name="Freeform 10"/>
            <p:cNvSpPr/>
            <p:nvPr/>
          </p:nvSpPr>
          <p:spPr>
            <a:xfrm>
              <a:off x="5107325" y="126341"/>
              <a:ext cx="156924" cy="505369"/>
            </a:xfrm>
            <a:custGeom>
              <a:avLst/>
              <a:gdLst/>
              <a:ahLst/>
              <a:cxnLst/>
              <a:rect l="0" t="0" r="0" b="0"/>
              <a:pathLst>
                <a:path w="156924" h="505369">
                  <a:moveTo>
                    <a:pt x="104281" y="0"/>
                  </a:moveTo>
                  <a:lnTo>
                    <a:pt x="68364" y="58532"/>
                  </a:lnTo>
                  <a:lnTo>
                    <a:pt x="40948" y="115244"/>
                  </a:lnTo>
                  <a:lnTo>
                    <a:pt x="14399" y="178693"/>
                  </a:lnTo>
                  <a:lnTo>
                    <a:pt x="2385" y="235383"/>
                  </a:lnTo>
                  <a:lnTo>
                    <a:pt x="0" y="285383"/>
                  </a:lnTo>
                  <a:lnTo>
                    <a:pt x="2413" y="334122"/>
                  </a:lnTo>
                  <a:lnTo>
                    <a:pt x="19298" y="392513"/>
                  </a:lnTo>
                  <a:lnTo>
                    <a:pt x="38416" y="423837"/>
                  </a:lnTo>
                  <a:lnTo>
                    <a:pt x="97504" y="475870"/>
                  </a:lnTo>
                  <a:lnTo>
                    <a:pt x="15692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04412" y="305326"/>
              <a:ext cx="17765" cy="273742"/>
            </a:xfrm>
            <a:custGeom>
              <a:avLst/>
              <a:gdLst/>
              <a:ahLst/>
              <a:cxnLst/>
              <a:rect l="0" t="0" r="0" b="0"/>
              <a:pathLst>
                <a:path w="17765" h="273742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0" y="136815"/>
                  </a:lnTo>
                  <a:lnTo>
                    <a:pt x="12429" y="187027"/>
                  </a:lnTo>
                  <a:lnTo>
                    <a:pt x="16710" y="244481"/>
                  </a:lnTo>
                  <a:lnTo>
                    <a:pt x="1776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64248" y="263212"/>
              <a:ext cx="284271" cy="52643"/>
            </a:xfrm>
            <a:custGeom>
              <a:avLst/>
              <a:gdLst/>
              <a:ahLst/>
              <a:cxnLst/>
              <a:rect l="0" t="0" r="0" b="0"/>
              <a:pathLst>
                <a:path w="284271" h="52643">
                  <a:moveTo>
                    <a:pt x="284270" y="0"/>
                  </a:moveTo>
                  <a:lnTo>
                    <a:pt x="221989" y="17958"/>
                  </a:lnTo>
                  <a:lnTo>
                    <a:pt x="164820" y="31667"/>
                  </a:lnTo>
                  <a:lnTo>
                    <a:pt x="103137" y="40050"/>
                  </a:lnTo>
                  <a:lnTo>
                    <a:pt x="40098" y="5017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580103" y="273740"/>
              <a:ext cx="368499" cy="328734"/>
            </a:xfrm>
            <a:custGeom>
              <a:avLst/>
              <a:gdLst/>
              <a:ahLst/>
              <a:cxnLst/>
              <a:rect l="0" t="0" r="0" b="0"/>
              <a:pathLst>
                <a:path w="368499" h="328734">
                  <a:moveTo>
                    <a:pt x="0" y="0"/>
                  </a:moveTo>
                  <a:lnTo>
                    <a:pt x="0" y="54145"/>
                  </a:lnTo>
                  <a:lnTo>
                    <a:pt x="5590" y="109092"/>
                  </a:lnTo>
                  <a:lnTo>
                    <a:pt x="9553" y="165006"/>
                  </a:lnTo>
                  <a:lnTo>
                    <a:pt x="10336" y="221110"/>
                  </a:lnTo>
                  <a:lnTo>
                    <a:pt x="10503" y="281932"/>
                  </a:lnTo>
                  <a:lnTo>
                    <a:pt x="10518" y="274652"/>
                  </a:lnTo>
                  <a:lnTo>
                    <a:pt x="27338" y="240256"/>
                  </a:lnTo>
                  <a:lnTo>
                    <a:pt x="60027" y="194852"/>
                  </a:lnTo>
                  <a:lnTo>
                    <a:pt x="80101" y="186037"/>
                  </a:lnTo>
                  <a:lnTo>
                    <a:pt x="92006" y="183686"/>
                  </a:lnTo>
                  <a:lnTo>
                    <a:pt x="102281" y="184459"/>
                  </a:lnTo>
                  <a:lnTo>
                    <a:pt x="119938" y="191556"/>
                  </a:lnTo>
                  <a:lnTo>
                    <a:pt x="143032" y="208706"/>
                  </a:lnTo>
                  <a:lnTo>
                    <a:pt x="159104" y="234195"/>
                  </a:lnTo>
                  <a:lnTo>
                    <a:pt x="182289" y="295024"/>
                  </a:lnTo>
                  <a:lnTo>
                    <a:pt x="183528" y="298458"/>
                  </a:lnTo>
                  <a:lnTo>
                    <a:pt x="181784" y="292915"/>
                  </a:lnTo>
                  <a:lnTo>
                    <a:pt x="185403" y="264475"/>
                  </a:lnTo>
                  <a:lnTo>
                    <a:pt x="193926" y="245836"/>
                  </a:lnTo>
                  <a:lnTo>
                    <a:pt x="199474" y="237590"/>
                  </a:lnTo>
                  <a:lnTo>
                    <a:pt x="207852" y="232093"/>
                  </a:lnTo>
                  <a:lnTo>
                    <a:pt x="268213" y="216958"/>
                  </a:lnTo>
                  <a:lnTo>
                    <a:pt x="313594" y="202257"/>
                  </a:lnTo>
                  <a:lnTo>
                    <a:pt x="330838" y="190888"/>
                  </a:lnTo>
                  <a:lnTo>
                    <a:pt x="343181" y="174916"/>
                  </a:lnTo>
                  <a:lnTo>
                    <a:pt x="348111" y="165744"/>
                  </a:lnTo>
                  <a:lnTo>
                    <a:pt x="349057" y="157289"/>
                  </a:lnTo>
                  <a:lnTo>
                    <a:pt x="343870" y="141656"/>
                  </a:lnTo>
                  <a:lnTo>
                    <a:pt x="322206" y="119701"/>
                  </a:lnTo>
                  <a:lnTo>
                    <a:pt x="313071" y="116066"/>
                  </a:lnTo>
                  <a:lnTo>
                    <a:pt x="293560" y="115146"/>
                  </a:lnTo>
                  <a:lnTo>
                    <a:pt x="262846" y="121205"/>
                  </a:lnTo>
                  <a:lnTo>
                    <a:pt x="245113" y="136537"/>
                  </a:lnTo>
                  <a:lnTo>
                    <a:pt x="237108" y="147177"/>
                  </a:lnTo>
                  <a:lnTo>
                    <a:pt x="228214" y="174597"/>
                  </a:lnTo>
                  <a:lnTo>
                    <a:pt x="222505" y="234270"/>
                  </a:lnTo>
                  <a:lnTo>
                    <a:pt x="227104" y="271405"/>
                  </a:lnTo>
                  <a:lnTo>
                    <a:pt x="241466" y="304635"/>
                  </a:lnTo>
                  <a:lnTo>
                    <a:pt x="257057" y="319837"/>
                  </a:lnTo>
                  <a:lnTo>
                    <a:pt x="266128" y="325529"/>
                  </a:lnTo>
                  <a:lnTo>
                    <a:pt x="288685" y="328733"/>
                  </a:lnTo>
                  <a:lnTo>
                    <a:pt x="350362" y="326693"/>
                  </a:lnTo>
                  <a:lnTo>
                    <a:pt x="36849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45956" y="389571"/>
              <a:ext cx="150086" cy="214467"/>
            </a:xfrm>
            <a:custGeom>
              <a:avLst/>
              <a:gdLst/>
              <a:ahLst/>
              <a:cxnLst/>
              <a:rect l="0" t="0" r="0" b="0"/>
              <a:pathLst>
                <a:path w="150086" h="214467">
                  <a:moveTo>
                    <a:pt x="55329" y="84211"/>
                  </a:moveTo>
                  <a:lnTo>
                    <a:pt x="98021" y="81091"/>
                  </a:lnTo>
                  <a:lnTo>
                    <a:pt x="117587" y="74636"/>
                  </a:lnTo>
                  <a:lnTo>
                    <a:pt x="134082" y="63967"/>
                  </a:lnTo>
                  <a:lnTo>
                    <a:pt x="138246" y="55507"/>
                  </a:lnTo>
                  <a:lnTo>
                    <a:pt x="139754" y="33629"/>
                  </a:lnTo>
                  <a:lnTo>
                    <a:pt x="136179" y="23584"/>
                  </a:lnTo>
                  <a:lnTo>
                    <a:pt x="122848" y="6183"/>
                  </a:lnTo>
                  <a:lnTo>
                    <a:pt x="113210" y="1776"/>
                  </a:lnTo>
                  <a:lnTo>
                    <a:pt x="90022" y="0"/>
                  </a:lnTo>
                  <a:lnTo>
                    <a:pt x="56250" y="5577"/>
                  </a:lnTo>
                  <a:lnTo>
                    <a:pt x="29605" y="20228"/>
                  </a:lnTo>
                  <a:lnTo>
                    <a:pt x="17380" y="35887"/>
                  </a:lnTo>
                  <a:lnTo>
                    <a:pt x="0" y="80125"/>
                  </a:lnTo>
                  <a:lnTo>
                    <a:pt x="71" y="120175"/>
                  </a:lnTo>
                  <a:lnTo>
                    <a:pt x="13089" y="156088"/>
                  </a:lnTo>
                  <a:lnTo>
                    <a:pt x="31765" y="183367"/>
                  </a:lnTo>
                  <a:lnTo>
                    <a:pt x="57705" y="200678"/>
                  </a:lnTo>
                  <a:lnTo>
                    <a:pt x="87618" y="213216"/>
                  </a:lnTo>
                  <a:lnTo>
                    <a:pt x="108284" y="214466"/>
                  </a:lnTo>
                  <a:lnTo>
                    <a:pt x="150085" y="2105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354685" y="408341"/>
              <a:ext cx="225627" cy="189232"/>
            </a:xfrm>
            <a:custGeom>
              <a:avLst/>
              <a:gdLst/>
              <a:ahLst/>
              <a:cxnLst/>
              <a:rect l="0" t="0" r="0" b="0"/>
              <a:pathLst>
                <a:path w="225627" h="189232">
                  <a:moveTo>
                    <a:pt x="99284" y="139140"/>
                  </a:moveTo>
                  <a:lnTo>
                    <a:pt x="123003" y="95178"/>
                  </a:lnTo>
                  <a:lnTo>
                    <a:pt x="128539" y="59304"/>
                  </a:lnTo>
                  <a:lnTo>
                    <a:pt x="123594" y="35807"/>
                  </a:lnTo>
                  <a:lnTo>
                    <a:pt x="119000" y="24628"/>
                  </a:lnTo>
                  <a:lnTo>
                    <a:pt x="104537" y="9087"/>
                  </a:lnTo>
                  <a:lnTo>
                    <a:pt x="95767" y="3305"/>
                  </a:lnTo>
                  <a:lnTo>
                    <a:pt x="76663" y="0"/>
                  </a:lnTo>
                  <a:lnTo>
                    <a:pt x="66656" y="757"/>
                  </a:lnTo>
                  <a:lnTo>
                    <a:pt x="49298" y="7837"/>
                  </a:lnTo>
                  <a:lnTo>
                    <a:pt x="41393" y="13000"/>
                  </a:lnTo>
                  <a:lnTo>
                    <a:pt x="29491" y="28096"/>
                  </a:lnTo>
                  <a:lnTo>
                    <a:pt x="4870" y="86917"/>
                  </a:lnTo>
                  <a:lnTo>
                    <a:pt x="0" y="107741"/>
                  </a:lnTo>
                  <a:lnTo>
                    <a:pt x="6406" y="149706"/>
                  </a:lnTo>
                  <a:lnTo>
                    <a:pt x="13551" y="169572"/>
                  </a:lnTo>
                  <a:lnTo>
                    <a:pt x="24526" y="186201"/>
                  </a:lnTo>
                  <a:lnTo>
                    <a:pt x="30728" y="189231"/>
                  </a:lnTo>
                  <a:lnTo>
                    <a:pt x="37202" y="188912"/>
                  </a:lnTo>
                  <a:lnTo>
                    <a:pt x="43858" y="186360"/>
                  </a:lnTo>
                  <a:lnTo>
                    <a:pt x="64404" y="165999"/>
                  </a:lnTo>
                  <a:lnTo>
                    <a:pt x="79720" y="137740"/>
                  </a:lnTo>
                  <a:lnTo>
                    <a:pt x="88140" y="96533"/>
                  </a:lnTo>
                  <a:lnTo>
                    <a:pt x="90685" y="96698"/>
                  </a:lnTo>
                  <a:lnTo>
                    <a:pt x="133678" y="145293"/>
                  </a:lnTo>
                  <a:lnTo>
                    <a:pt x="168876" y="161370"/>
                  </a:lnTo>
                  <a:lnTo>
                    <a:pt x="225626" y="170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579603" y="398365"/>
              <a:ext cx="157346" cy="191160"/>
            </a:xfrm>
            <a:custGeom>
              <a:avLst/>
              <a:gdLst/>
              <a:ahLst/>
              <a:cxnLst/>
              <a:rect l="0" t="0" r="0" b="0"/>
              <a:pathLst>
                <a:path w="157346" h="191160">
                  <a:moveTo>
                    <a:pt x="127050" y="33303"/>
                  </a:moveTo>
                  <a:lnTo>
                    <a:pt x="107899" y="16492"/>
                  </a:lnTo>
                  <a:lnTo>
                    <a:pt x="86563" y="3994"/>
                  </a:lnTo>
                  <a:lnTo>
                    <a:pt x="64602" y="0"/>
                  </a:lnTo>
                  <a:lnTo>
                    <a:pt x="21908" y="6967"/>
                  </a:lnTo>
                  <a:lnTo>
                    <a:pt x="13671" y="12236"/>
                  </a:lnTo>
                  <a:lnTo>
                    <a:pt x="1400" y="27449"/>
                  </a:lnTo>
                  <a:lnTo>
                    <a:pt x="0" y="35250"/>
                  </a:lnTo>
                  <a:lnTo>
                    <a:pt x="1406" y="42790"/>
                  </a:lnTo>
                  <a:lnTo>
                    <a:pt x="4682" y="50156"/>
                  </a:lnTo>
                  <a:lnTo>
                    <a:pt x="17682" y="61460"/>
                  </a:lnTo>
                  <a:lnTo>
                    <a:pt x="74973" y="85644"/>
                  </a:lnTo>
                  <a:lnTo>
                    <a:pt x="137628" y="118429"/>
                  </a:lnTo>
                  <a:lnTo>
                    <a:pt x="148140" y="125148"/>
                  </a:lnTo>
                  <a:lnTo>
                    <a:pt x="153978" y="134308"/>
                  </a:lnTo>
                  <a:lnTo>
                    <a:pt x="157345" y="156963"/>
                  </a:lnTo>
                  <a:lnTo>
                    <a:pt x="151822" y="176390"/>
                  </a:lnTo>
                  <a:lnTo>
                    <a:pt x="147074" y="184846"/>
                  </a:lnTo>
                  <a:lnTo>
                    <a:pt x="139230" y="189314"/>
                  </a:lnTo>
                  <a:lnTo>
                    <a:pt x="118035" y="191159"/>
                  </a:lnTo>
                  <a:lnTo>
                    <a:pt x="85384" y="185620"/>
                  </a:lnTo>
                  <a:lnTo>
                    <a:pt x="35472" y="164683"/>
                  </a:lnTo>
                  <a:lnTo>
                    <a:pt x="11236" y="1596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790880" y="431668"/>
              <a:ext cx="84230" cy="115814"/>
            </a:xfrm>
            <a:custGeom>
              <a:avLst/>
              <a:gdLst/>
              <a:ahLst/>
              <a:cxnLst/>
              <a:rect l="0" t="0" r="0" b="0"/>
              <a:pathLst>
                <a:path w="84230" h="115814">
                  <a:moveTo>
                    <a:pt x="0" y="0"/>
                  </a:moveTo>
                  <a:lnTo>
                    <a:pt x="20244" y="43963"/>
                  </a:lnTo>
                  <a:lnTo>
                    <a:pt x="59898" y="99858"/>
                  </a:lnTo>
                  <a:lnTo>
                    <a:pt x="70685" y="108722"/>
                  </a:lnTo>
                  <a:lnTo>
                    <a:pt x="84229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80352" y="431668"/>
              <a:ext cx="157929" cy="463255"/>
            </a:xfrm>
            <a:custGeom>
              <a:avLst/>
              <a:gdLst/>
              <a:ahLst/>
              <a:cxnLst/>
              <a:rect l="0" t="0" r="0" b="0"/>
              <a:pathLst>
                <a:path w="157929" h="463255">
                  <a:moveTo>
                    <a:pt x="157928" y="0"/>
                  </a:moveTo>
                  <a:lnTo>
                    <a:pt x="146749" y="11178"/>
                  </a:lnTo>
                  <a:lnTo>
                    <a:pt x="123083" y="73217"/>
                  </a:lnTo>
                  <a:lnTo>
                    <a:pt x="112379" y="121910"/>
                  </a:lnTo>
                  <a:lnTo>
                    <a:pt x="98281" y="176029"/>
                  </a:lnTo>
                  <a:lnTo>
                    <a:pt x="86310" y="236827"/>
                  </a:lnTo>
                  <a:lnTo>
                    <a:pt x="73049" y="294096"/>
                  </a:lnTo>
                  <a:lnTo>
                    <a:pt x="54897" y="347348"/>
                  </a:lnTo>
                  <a:lnTo>
                    <a:pt x="30644" y="395775"/>
                  </a:lnTo>
                  <a:lnTo>
                    <a:pt x="13369" y="43468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163077" y="410611"/>
              <a:ext cx="316025" cy="180986"/>
            </a:xfrm>
            <a:custGeom>
              <a:avLst/>
              <a:gdLst/>
              <a:ahLst/>
              <a:cxnLst/>
              <a:rect l="0" t="0" r="0" b="0"/>
              <a:pathLst>
                <a:path w="316025" h="180986">
                  <a:moveTo>
                    <a:pt x="38415" y="0"/>
                  </a:moveTo>
                  <a:lnTo>
                    <a:pt x="9106" y="29308"/>
                  </a:lnTo>
                  <a:lnTo>
                    <a:pt x="1992" y="48901"/>
                  </a:lnTo>
                  <a:lnTo>
                    <a:pt x="0" y="74376"/>
                  </a:lnTo>
                  <a:lnTo>
                    <a:pt x="8253" y="132151"/>
                  </a:lnTo>
                  <a:lnTo>
                    <a:pt x="11288" y="144253"/>
                  </a:lnTo>
                  <a:lnTo>
                    <a:pt x="16821" y="153490"/>
                  </a:lnTo>
                  <a:lnTo>
                    <a:pt x="32327" y="166874"/>
                  </a:lnTo>
                  <a:lnTo>
                    <a:pt x="66377" y="180985"/>
                  </a:lnTo>
                  <a:lnTo>
                    <a:pt x="89447" y="179484"/>
                  </a:lnTo>
                  <a:lnTo>
                    <a:pt x="100512" y="175808"/>
                  </a:lnTo>
                  <a:lnTo>
                    <a:pt x="115927" y="162365"/>
                  </a:lnTo>
                  <a:lnTo>
                    <a:pt x="139306" y="115011"/>
                  </a:lnTo>
                  <a:lnTo>
                    <a:pt x="146817" y="94400"/>
                  </a:lnTo>
                  <a:lnTo>
                    <a:pt x="149288" y="92179"/>
                  </a:lnTo>
                  <a:lnTo>
                    <a:pt x="150935" y="95378"/>
                  </a:lnTo>
                  <a:lnTo>
                    <a:pt x="152033" y="102190"/>
                  </a:lnTo>
                  <a:lnTo>
                    <a:pt x="159492" y="115998"/>
                  </a:lnTo>
                  <a:lnTo>
                    <a:pt x="183344" y="149515"/>
                  </a:lnTo>
                  <a:lnTo>
                    <a:pt x="203043" y="163157"/>
                  </a:lnTo>
                  <a:lnTo>
                    <a:pt x="214848" y="168433"/>
                  </a:lnTo>
                  <a:lnTo>
                    <a:pt x="240443" y="171175"/>
                  </a:lnTo>
                  <a:lnTo>
                    <a:pt x="265075" y="167325"/>
                  </a:lnTo>
                  <a:lnTo>
                    <a:pt x="283822" y="157815"/>
                  </a:lnTo>
                  <a:lnTo>
                    <a:pt x="296834" y="142669"/>
                  </a:lnTo>
                  <a:lnTo>
                    <a:pt x="314718" y="98761"/>
                  </a:lnTo>
                  <a:lnTo>
                    <a:pt x="316024" y="75479"/>
                  </a:lnTo>
                  <a:lnTo>
                    <a:pt x="307331" y="31937"/>
                  </a:lnTo>
                  <a:lnTo>
                    <a:pt x="301043" y="20043"/>
                  </a:lnTo>
                  <a:lnTo>
                    <a:pt x="29109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572806" y="420928"/>
              <a:ext cx="186698" cy="158140"/>
            </a:xfrm>
            <a:custGeom>
              <a:avLst/>
              <a:gdLst/>
              <a:ahLst/>
              <a:cxnLst/>
              <a:rect l="0" t="0" r="0" b="0"/>
              <a:pathLst>
                <a:path w="186698" h="158140">
                  <a:moveTo>
                    <a:pt x="102468" y="105496"/>
                  </a:moveTo>
                  <a:lnTo>
                    <a:pt x="108058" y="88729"/>
                  </a:lnTo>
                  <a:lnTo>
                    <a:pt x="107683" y="71138"/>
                  </a:lnTo>
                  <a:lnTo>
                    <a:pt x="102446" y="51621"/>
                  </a:lnTo>
                  <a:lnTo>
                    <a:pt x="80020" y="13616"/>
                  </a:lnTo>
                  <a:lnTo>
                    <a:pt x="73465" y="5638"/>
                  </a:lnTo>
                  <a:lnTo>
                    <a:pt x="65585" y="1490"/>
                  </a:lnTo>
                  <a:lnTo>
                    <a:pt x="47472" y="0"/>
                  </a:lnTo>
                  <a:lnTo>
                    <a:pt x="38898" y="3580"/>
                  </a:lnTo>
                  <a:lnTo>
                    <a:pt x="23132" y="16916"/>
                  </a:lnTo>
                  <a:lnTo>
                    <a:pt x="6691" y="49745"/>
                  </a:lnTo>
                  <a:lnTo>
                    <a:pt x="0" y="89107"/>
                  </a:lnTo>
                  <a:lnTo>
                    <a:pt x="4674" y="113420"/>
                  </a:lnTo>
                  <a:lnTo>
                    <a:pt x="20459" y="143719"/>
                  </a:lnTo>
                  <a:lnTo>
                    <a:pt x="26739" y="152035"/>
                  </a:lnTo>
                  <a:lnTo>
                    <a:pt x="34435" y="155240"/>
                  </a:lnTo>
                  <a:lnTo>
                    <a:pt x="43074" y="155036"/>
                  </a:lnTo>
                  <a:lnTo>
                    <a:pt x="60863" y="148571"/>
                  </a:lnTo>
                  <a:lnTo>
                    <a:pt x="84032" y="130608"/>
                  </a:lnTo>
                  <a:lnTo>
                    <a:pt x="98564" y="113147"/>
                  </a:lnTo>
                  <a:lnTo>
                    <a:pt x="106583" y="90569"/>
                  </a:lnTo>
                  <a:lnTo>
                    <a:pt x="108721" y="77998"/>
                  </a:lnTo>
                  <a:lnTo>
                    <a:pt x="111316" y="73126"/>
                  </a:lnTo>
                  <a:lnTo>
                    <a:pt x="114217" y="73388"/>
                  </a:lnTo>
                  <a:lnTo>
                    <a:pt x="117319" y="77071"/>
                  </a:lnTo>
                  <a:lnTo>
                    <a:pt x="143224" y="131231"/>
                  </a:lnTo>
                  <a:lnTo>
                    <a:pt x="159187" y="143450"/>
                  </a:lnTo>
                  <a:lnTo>
                    <a:pt x="186697" y="1581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780559" y="463253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42662" y="55660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70031" y="421139"/>
              <a:ext cx="168457" cy="389556"/>
            </a:xfrm>
            <a:custGeom>
              <a:avLst/>
              <a:gdLst/>
              <a:ahLst/>
              <a:cxnLst/>
              <a:rect l="0" t="0" r="0" b="0"/>
              <a:pathLst>
                <a:path w="168457" h="389556">
                  <a:moveTo>
                    <a:pt x="168456" y="0"/>
                  </a:moveTo>
                  <a:lnTo>
                    <a:pt x="152815" y="17981"/>
                  </a:lnTo>
                  <a:lnTo>
                    <a:pt x="133612" y="69742"/>
                  </a:lnTo>
                  <a:lnTo>
                    <a:pt x="112727" y="128941"/>
                  </a:lnTo>
                  <a:lnTo>
                    <a:pt x="87128" y="183008"/>
                  </a:lnTo>
                  <a:lnTo>
                    <a:pt x="60895" y="244419"/>
                  </a:lnTo>
                  <a:lnTo>
                    <a:pt x="34645" y="298755"/>
                  </a:lnTo>
                  <a:lnTo>
                    <a:pt x="11394" y="35710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27958" y="242155"/>
              <a:ext cx="144629" cy="536954"/>
            </a:xfrm>
            <a:custGeom>
              <a:avLst/>
              <a:gdLst/>
              <a:ahLst/>
              <a:cxnLst/>
              <a:rect l="0" t="0" r="0" b="0"/>
              <a:pathLst>
                <a:path w="144629" h="536954">
                  <a:moveTo>
                    <a:pt x="21057" y="0"/>
                  </a:moveTo>
                  <a:lnTo>
                    <a:pt x="56974" y="55045"/>
                  </a:lnTo>
                  <a:lnTo>
                    <a:pt x="91356" y="108923"/>
                  </a:lnTo>
                  <a:lnTo>
                    <a:pt x="119345" y="157693"/>
                  </a:lnTo>
                  <a:lnTo>
                    <a:pt x="138047" y="205561"/>
                  </a:lnTo>
                  <a:lnTo>
                    <a:pt x="144628" y="255619"/>
                  </a:lnTo>
                  <a:lnTo>
                    <a:pt x="143732" y="318168"/>
                  </a:lnTo>
                  <a:lnTo>
                    <a:pt x="132665" y="366063"/>
                  </a:lnTo>
                  <a:lnTo>
                    <a:pt x="101222" y="428792"/>
                  </a:lnTo>
                  <a:lnTo>
                    <a:pt x="45602" y="49108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362974" y="1568746"/>
            <a:ext cx="2016674" cy="631710"/>
            <a:chOff x="1362974" y="1568746"/>
            <a:chExt cx="2016674" cy="631710"/>
          </a:xfrm>
        </p:grpSpPr>
        <p:sp>
          <p:nvSpPr>
            <p:cNvPr id="26" name="Freeform 25"/>
            <p:cNvSpPr/>
            <p:nvPr/>
          </p:nvSpPr>
          <p:spPr>
            <a:xfrm>
              <a:off x="1362974" y="1775351"/>
              <a:ext cx="304652" cy="390806"/>
            </a:xfrm>
            <a:custGeom>
              <a:avLst/>
              <a:gdLst/>
              <a:ahLst/>
              <a:cxnLst/>
              <a:rect l="0" t="0" r="0" b="0"/>
              <a:pathLst>
                <a:path w="304652" h="390806">
                  <a:moveTo>
                    <a:pt x="121544" y="14493"/>
                  </a:moveTo>
                  <a:lnTo>
                    <a:pt x="97497" y="24068"/>
                  </a:lnTo>
                  <a:lnTo>
                    <a:pt x="35256" y="74391"/>
                  </a:lnTo>
                  <a:lnTo>
                    <a:pt x="5120" y="89693"/>
                  </a:lnTo>
                  <a:lnTo>
                    <a:pt x="644" y="89193"/>
                  </a:lnTo>
                  <a:lnTo>
                    <a:pt x="0" y="85350"/>
                  </a:lnTo>
                  <a:lnTo>
                    <a:pt x="1910" y="79279"/>
                  </a:lnTo>
                  <a:lnTo>
                    <a:pt x="43768" y="29828"/>
                  </a:lnTo>
                  <a:lnTo>
                    <a:pt x="70813" y="13448"/>
                  </a:lnTo>
                  <a:lnTo>
                    <a:pt x="101053" y="1185"/>
                  </a:lnTo>
                  <a:lnTo>
                    <a:pt x="124915" y="0"/>
                  </a:lnTo>
                  <a:lnTo>
                    <a:pt x="149948" y="4542"/>
                  </a:lnTo>
                  <a:lnTo>
                    <a:pt x="172772" y="14360"/>
                  </a:lnTo>
                  <a:lnTo>
                    <a:pt x="188376" y="29642"/>
                  </a:lnTo>
                  <a:lnTo>
                    <a:pt x="194174" y="38630"/>
                  </a:lnTo>
                  <a:lnTo>
                    <a:pt x="197498" y="61096"/>
                  </a:lnTo>
                  <a:lnTo>
                    <a:pt x="193906" y="86678"/>
                  </a:lnTo>
                  <a:lnTo>
                    <a:pt x="178729" y="125048"/>
                  </a:lnTo>
                  <a:lnTo>
                    <a:pt x="145784" y="167756"/>
                  </a:lnTo>
                  <a:lnTo>
                    <a:pt x="119367" y="184037"/>
                  </a:lnTo>
                  <a:lnTo>
                    <a:pt x="115414" y="184844"/>
                  </a:lnTo>
                  <a:lnTo>
                    <a:pt x="115117" y="183043"/>
                  </a:lnTo>
                  <a:lnTo>
                    <a:pt x="131453" y="163340"/>
                  </a:lnTo>
                  <a:lnTo>
                    <a:pt x="156065" y="149323"/>
                  </a:lnTo>
                  <a:lnTo>
                    <a:pt x="191174" y="143350"/>
                  </a:lnTo>
                  <a:lnTo>
                    <a:pt x="214492" y="148192"/>
                  </a:lnTo>
                  <a:lnTo>
                    <a:pt x="236553" y="159313"/>
                  </a:lnTo>
                  <a:lnTo>
                    <a:pt x="266365" y="185304"/>
                  </a:lnTo>
                  <a:lnTo>
                    <a:pt x="292245" y="235902"/>
                  </a:lnTo>
                  <a:lnTo>
                    <a:pt x="303663" y="267269"/>
                  </a:lnTo>
                  <a:lnTo>
                    <a:pt x="304651" y="288275"/>
                  </a:lnTo>
                  <a:lnTo>
                    <a:pt x="300021" y="309309"/>
                  </a:lnTo>
                  <a:lnTo>
                    <a:pt x="290164" y="330356"/>
                  </a:lnTo>
                  <a:lnTo>
                    <a:pt x="265872" y="356347"/>
                  </a:lnTo>
                  <a:lnTo>
                    <a:pt x="226222" y="377684"/>
                  </a:lnTo>
                  <a:lnTo>
                    <a:pt x="193894" y="388307"/>
                  </a:lnTo>
                  <a:lnTo>
                    <a:pt x="155199" y="390805"/>
                  </a:lnTo>
                  <a:lnTo>
                    <a:pt x="91848" y="378661"/>
                  </a:lnTo>
                  <a:lnTo>
                    <a:pt x="68901" y="3724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02081" y="1831958"/>
              <a:ext cx="337706" cy="332501"/>
            </a:xfrm>
            <a:custGeom>
              <a:avLst/>
              <a:gdLst/>
              <a:ahLst/>
              <a:cxnLst/>
              <a:rect l="0" t="0" r="0" b="0"/>
              <a:pathLst>
                <a:path w="337706" h="332501">
                  <a:moveTo>
                    <a:pt x="150934" y="0"/>
                  </a:moveTo>
                  <a:lnTo>
                    <a:pt x="97059" y="17958"/>
                  </a:lnTo>
                  <a:lnTo>
                    <a:pt x="76687" y="24749"/>
                  </a:lnTo>
                  <a:lnTo>
                    <a:pt x="59054" y="37906"/>
                  </a:lnTo>
                  <a:lnTo>
                    <a:pt x="44588" y="55452"/>
                  </a:lnTo>
                  <a:lnTo>
                    <a:pt x="10860" y="116060"/>
                  </a:lnTo>
                  <a:lnTo>
                    <a:pt x="1722" y="136980"/>
                  </a:lnTo>
                  <a:lnTo>
                    <a:pt x="0" y="161096"/>
                  </a:lnTo>
                  <a:lnTo>
                    <a:pt x="8426" y="220295"/>
                  </a:lnTo>
                  <a:lnTo>
                    <a:pt x="29761" y="271502"/>
                  </a:lnTo>
                  <a:lnTo>
                    <a:pt x="63415" y="320499"/>
                  </a:lnTo>
                  <a:lnTo>
                    <a:pt x="83571" y="329618"/>
                  </a:lnTo>
                  <a:lnTo>
                    <a:pt x="108127" y="332500"/>
                  </a:lnTo>
                  <a:lnTo>
                    <a:pt x="170282" y="321831"/>
                  </a:lnTo>
                  <a:lnTo>
                    <a:pt x="208659" y="306447"/>
                  </a:lnTo>
                  <a:lnTo>
                    <a:pt x="267733" y="257447"/>
                  </a:lnTo>
                  <a:lnTo>
                    <a:pt x="300651" y="226026"/>
                  </a:lnTo>
                  <a:lnTo>
                    <a:pt x="331191" y="169336"/>
                  </a:lnTo>
                  <a:lnTo>
                    <a:pt x="337705" y="131542"/>
                  </a:lnTo>
                  <a:lnTo>
                    <a:pt x="334045" y="96297"/>
                  </a:lnTo>
                  <a:lnTo>
                    <a:pt x="325514" y="77504"/>
                  </a:lnTo>
                  <a:lnTo>
                    <a:pt x="312753" y="61352"/>
                  </a:lnTo>
                  <a:lnTo>
                    <a:pt x="284668" y="40275"/>
                  </a:lnTo>
                  <a:lnTo>
                    <a:pt x="225838" y="18230"/>
                  </a:lnTo>
                  <a:lnTo>
                    <a:pt x="187816" y="12810"/>
                  </a:lnTo>
                  <a:lnTo>
                    <a:pt x="14040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71362" y="1568746"/>
              <a:ext cx="1308286" cy="631710"/>
            </a:xfrm>
            <a:custGeom>
              <a:avLst/>
              <a:gdLst/>
              <a:ahLst/>
              <a:cxnLst/>
              <a:rect l="0" t="0" r="0" b="0"/>
              <a:pathLst>
                <a:path w="1308286" h="631710">
                  <a:moveTo>
                    <a:pt x="55394" y="631709"/>
                  </a:moveTo>
                  <a:lnTo>
                    <a:pt x="80588" y="577835"/>
                  </a:lnTo>
                  <a:lnTo>
                    <a:pt x="111510" y="515788"/>
                  </a:lnTo>
                  <a:lnTo>
                    <a:pt x="136971" y="452716"/>
                  </a:lnTo>
                  <a:lnTo>
                    <a:pt x="152615" y="419967"/>
                  </a:lnTo>
                  <a:lnTo>
                    <a:pt x="165206" y="359432"/>
                  </a:lnTo>
                  <a:lnTo>
                    <a:pt x="168852" y="301672"/>
                  </a:lnTo>
                  <a:lnTo>
                    <a:pt x="159521" y="247802"/>
                  </a:lnTo>
                  <a:lnTo>
                    <a:pt x="146688" y="204834"/>
                  </a:lnTo>
                  <a:lnTo>
                    <a:pt x="114600" y="149200"/>
                  </a:lnTo>
                  <a:lnTo>
                    <a:pt x="58886" y="87944"/>
                  </a:lnTo>
                  <a:lnTo>
                    <a:pt x="2134" y="54706"/>
                  </a:lnTo>
                  <a:lnTo>
                    <a:pt x="0" y="50509"/>
                  </a:lnTo>
                  <a:lnTo>
                    <a:pt x="3257" y="47710"/>
                  </a:lnTo>
                  <a:lnTo>
                    <a:pt x="33317" y="43772"/>
                  </a:lnTo>
                  <a:lnTo>
                    <a:pt x="90288" y="42441"/>
                  </a:lnTo>
                  <a:lnTo>
                    <a:pt x="146601" y="49414"/>
                  </a:lnTo>
                  <a:lnTo>
                    <a:pt x="202785" y="52005"/>
                  </a:lnTo>
                  <a:lnTo>
                    <a:pt x="258944" y="52516"/>
                  </a:lnTo>
                  <a:lnTo>
                    <a:pt x="306648" y="52605"/>
                  </a:lnTo>
                  <a:lnTo>
                    <a:pt x="357827" y="52631"/>
                  </a:lnTo>
                  <a:lnTo>
                    <a:pt x="410036" y="52639"/>
                  </a:lnTo>
                  <a:lnTo>
                    <a:pt x="472844" y="52642"/>
                  </a:lnTo>
                  <a:lnTo>
                    <a:pt x="521974" y="52642"/>
                  </a:lnTo>
                  <a:lnTo>
                    <a:pt x="577970" y="49523"/>
                  </a:lnTo>
                  <a:lnTo>
                    <a:pt x="634351" y="43577"/>
                  </a:lnTo>
                  <a:lnTo>
                    <a:pt x="694578" y="42403"/>
                  </a:lnTo>
                  <a:lnTo>
                    <a:pt x="744431" y="42199"/>
                  </a:lnTo>
                  <a:lnTo>
                    <a:pt x="795076" y="40969"/>
                  </a:lnTo>
                  <a:lnTo>
                    <a:pt x="857824" y="33785"/>
                  </a:lnTo>
                  <a:lnTo>
                    <a:pt x="908873" y="32237"/>
                  </a:lnTo>
                  <a:lnTo>
                    <a:pt x="961044" y="31778"/>
                  </a:lnTo>
                  <a:lnTo>
                    <a:pt x="1010427" y="31642"/>
                  </a:lnTo>
                  <a:lnTo>
                    <a:pt x="1069035" y="26007"/>
                  </a:lnTo>
                  <a:lnTo>
                    <a:pt x="1125672" y="20865"/>
                  </a:lnTo>
                  <a:lnTo>
                    <a:pt x="1181920" y="9797"/>
                  </a:lnTo>
                  <a:lnTo>
                    <a:pt x="1238091" y="1935"/>
                  </a:lnTo>
                  <a:lnTo>
                    <a:pt x="1295807" y="255"/>
                  </a:lnTo>
                  <a:lnTo>
                    <a:pt x="1308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00497" y="1831958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21057" y="0"/>
                  </a:moveTo>
                  <a:lnTo>
                    <a:pt x="11992" y="58617"/>
                  </a:lnTo>
                  <a:lnTo>
                    <a:pt x="10818" y="121197"/>
                  </a:lnTo>
                  <a:lnTo>
                    <a:pt x="10614" y="172521"/>
                  </a:lnTo>
                  <a:lnTo>
                    <a:pt x="9384" y="222433"/>
                  </a:lnTo>
                  <a:lnTo>
                    <a:pt x="2200" y="275044"/>
                  </a:lnTo>
                  <a:lnTo>
                    <a:pt x="435" y="33015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00538" y="2137285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0156" y="1810901"/>
              <a:ext cx="292385" cy="385545"/>
            </a:xfrm>
            <a:custGeom>
              <a:avLst/>
              <a:gdLst/>
              <a:ahLst/>
              <a:cxnLst/>
              <a:rect l="0" t="0" r="0" b="0"/>
              <a:pathLst>
                <a:path w="292385" h="385545">
                  <a:moveTo>
                    <a:pt x="209408" y="0"/>
                  </a:moveTo>
                  <a:lnTo>
                    <a:pt x="171930" y="8333"/>
                  </a:lnTo>
                  <a:lnTo>
                    <a:pt x="120507" y="10095"/>
                  </a:lnTo>
                  <a:lnTo>
                    <a:pt x="65289" y="10443"/>
                  </a:lnTo>
                  <a:lnTo>
                    <a:pt x="37341" y="10490"/>
                  </a:lnTo>
                  <a:lnTo>
                    <a:pt x="26846" y="14013"/>
                  </a:lnTo>
                  <a:lnTo>
                    <a:pt x="12066" y="27285"/>
                  </a:lnTo>
                  <a:lnTo>
                    <a:pt x="4718" y="48002"/>
                  </a:lnTo>
                  <a:lnTo>
                    <a:pt x="0" y="99429"/>
                  </a:lnTo>
                  <a:lnTo>
                    <a:pt x="10444" y="157156"/>
                  </a:lnTo>
                  <a:lnTo>
                    <a:pt x="13595" y="167942"/>
                  </a:lnTo>
                  <a:lnTo>
                    <a:pt x="19204" y="172793"/>
                  </a:lnTo>
                  <a:lnTo>
                    <a:pt x="26454" y="173687"/>
                  </a:lnTo>
                  <a:lnTo>
                    <a:pt x="83642" y="157462"/>
                  </a:lnTo>
                  <a:lnTo>
                    <a:pt x="117942" y="150381"/>
                  </a:lnTo>
                  <a:lnTo>
                    <a:pt x="157741" y="151402"/>
                  </a:lnTo>
                  <a:lnTo>
                    <a:pt x="207521" y="162228"/>
                  </a:lnTo>
                  <a:lnTo>
                    <a:pt x="234846" y="177789"/>
                  </a:lnTo>
                  <a:lnTo>
                    <a:pt x="272232" y="213994"/>
                  </a:lnTo>
                  <a:lnTo>
                    <a:pt x="279367" y="223382"/>
                  </a:lnTo>
                  <a:lnTo>
                    <a:pt x="287294" y="246290"/>
                  </a:lnTo>
                  <a:lnTo>
                    <a:pt x="292384" y="299124"/>
                  </a:lnTo>
                  <a:lnTo>
                    <a:pt x="286840" y="320507"/>
                  </a:lnTo>
                  <a:lnTo>
                    <a:pt x="264218" y="353299"/>
                  </a:lnTo>
                  <a:lnTo>
                    <a:pt x="238516" y="375173"/>
                  </a:lnTo>
                  <a:lnTo>
                    <a:pt x="215716" y="383162"/>
                  </a:lnTo>
                  <a:lnTo>
                    <a:pt x="188815" y="385544"/>
                  </a:lnTo>
                  <a:lnTo>
                    <a:pt x="144295" y="379137"/>
                  </a:lnTo>
                  <a:lnTo>
                    <a:pt x="93595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590176" y="1827795"/>
            <a:ext cx="4280949" cy="633242"/>
            <a:chOff x="5590176" y="1827795"/>
            <a:chExt cx="4280949" cy="633242"/>
          </a:xfrm>
        </p:grpSpPr>
        <p:sp>
          <p:nvSpPr>
            <p:cNvPr id="33" name="Freeform 32"/>
            <p:cNvSpPr/>
            <p:nvPr/>
          </p:nvSpPr>
          <p:spPr>
            <a:xfrm>
              <a:off x="5680782" y="2008310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31585" y="0"/>
                  </a:moveTo>
                  <a:lnTo>
                    <a:pt x="16931" y="55141"/>
                  </a:lnTo>
                  <a:lnTo>
                    <a:pt x="10624" y="11093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90176" y="1924516"/>
              <a:ext cx="278320" cy="332119"/>
            </a:xfrm>
            <a:custGeom>
              <a:avLst/>
              <a:gdLst/>
              <a:ahLst/>
              <a:cxnLst/>
              <a:rect l="0" t="0" r="0" b="0"/>
              <a:pathLst>
                <a:path w="278320" h="332119">
                  <a:moveTo>
                    <a:pt x="216948" y="10095"/>
                  </a:moveTo>
                  <a:lnTo>
                    <a:pt x="179470" y="1762"/>
                  </a:lnTo>
                  <a:lnTo>
                    <a:pt x="128047" y="0"/>
                  </a:lnTo>
                  <a:lnTo>
                    <a:pt x="103737" y="5998"/>
                  </a:lnTo>
                  <a:lnTo>
                    <a:pt x="50004" y="35508"/>
                  </a:lnTo>
                  <a:lnTo>
                    <a:pt x="33177" y="49076"/>
                  </a:lnTo>
                  <a:lnTo>
                    <a:pt x="16138" y="75457"/>
                  </a:lnTo>
                  <a:lnTo>
                    <a:pt x="1070" y="125388"/>
                  </a:lnTo>
                  <a:lnTo>
                    <a:pt x="0" y="187244"/>
                  </a:lnTo>
                  <a:lnTo>
                    <a:pt x="10708" y="239280"/>
                  </a:lnTo>
                  <a:lnTo>
                    <a:pt x="32493" y="282184"/>
                  </a:lnTo>
                  <a:lnTo>
                    <a:pt x="66243" y="321761"/>
                  </a:lnTo>
                  <a:lnTo>
                    <a:pt x="86407" y="329937"/>
                  </a:lnTo>
                  <a:lnTo>
                    <a:pt x="98335" y="332118"/>
                  </a:lnTo>
                  <a:lnTo>
                    <a:pt x="120947" y="328301"/>
                  </a:lnTo>
                  <a:lnTo>
                    <a:pt x="164060" y="306787"/>
                  </a:lnTo>
                  <a:lnTo>
                    <a:pt x="220032" y="249622"/>
                  </a:lnTo>
                  <a:lnTo>
                    <a:pt x="248449" y="214600"/>
                  </a:lnTo>
                  <a:lnTo>
                    <a:pt x="271004" y="168904"/>
                  </a:lnTo>
                  <a:lnTo>
                    <a:pt x="278319" y="117677"/>
                  </a:lnTo>
                  <a:lnTo>
                    <a:pt x="277246" y="78756"/>
                  </a:lnTo>
                  <a:lnTo>
                    <a:pt x="268704" y="59718"/>
                  </a:lnTo>
                  <a:lnTo>
                    <a:pt x="245151" y="35847"/>
                  </a:lnTo>
                  <a:lnTo>
                    <a:pt x="216948" y="20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943994" y="1987190"/>
              <a:ext cx="175919" cy="279909"/>
            </a:xfrm>
            <a:custGeom>
              <a:avLst/>
              <a:gdLst/>
              <a:ahLst/>
              <a:cxnLst/>
              <a:rect l="0" t="0" r="0" b="0"/>
              <a:pathLst>
                <a:path w="175919" h="279909">
                  <a:moveTo>
                    <a:pt x="0" y="94820"/>
                  </a:moveTo>
                  <a:lnTo>
                    <a:pt x="8334" y="148965"/>
                  </a:lnTo>
                  <a:lnTo>
                    <a:pt x="17476" y="210615"/>
                  </a:lnTo>
                  <a:lnTo>
                    <a:pt x="19997" y="240914"/>
                  </a:lnTo>
                  <a:lnTo>
                    <a:pt x="20586" y="233060"/>
                  </a:lnTo>
                  <a:lnTo>
                    <a:pt x="12662" y="173798"/>
                  </a:lnTo>
                  <a:lnTo>
                    <a:pt x="8041" y="124850"/>
                  </a:lnTo>
                  <a:lnTo>
                    <a:pt x="5502" y="79541"/>
                  </a:lnTo>
                  <a:lnTo>
                    <a:pt x="15125" y="32790"/>
                  </a:lnTo>
                  <a:lnTo>
                    <a:pt x="30478" y="5991"/>
                  </a:lnTo>
                  <a:lnTo>
                    <a:pt x="37867" y="1675"/>
                  </a:lnTo>
                  <a:lnTo>
                    <a:pt x="55434" y="0"/>
                  </a:lnTo>
                  <a:lnTo>
                    <a:pt x="71821" y="6274"/>
                  </a:lnTo>
                  <a:lnTo>
                    <a:pt x="79466" y="11223"/>
                  </a:lnTo>
                  <a:lnTo>
                    <a:pt x="91081" y="26080"/>
                  </a:lnTo>
                  <a:lnTo>
                    <a:pt x="95816" y="34955"/>
                  </a:lnTo>
                  <a:lnTo>
                    <a:pt x="97957" y="54176"/>
                  </a:lnTo>
                  <a:lnTo>
                    <a:pt x="89800" y="95110"/>
                  </a:lnTo>
                  <a:lnTo>
                    <a:pt x="73198" y="123906"/>
                  </a:lnTo>
                  <a:lnTo>
                    <a:pt x="74535" y="123570"/>
                  </a:lnTo>
                  <a:lnTo>
                    <a:pt x="77766" y="121005"/>
                  </a:lnTo>
                  <a:lnTo>
                    <a:pt x="90715" y="121276"/>
                  </a:lnTo>
                  <a:lnTo>
                    <a:pt x="127624" y="130981"/>
                  </a:lnTo>
                  <a:lnTo>
                    <a:pt x="152718" y="146349"/>
                  </a:lnTo>
                  <a:lnTo>
                    <a:pt x="164581" y="162175"/>
                  </a:lnTo>
                  <a:lnTo>
                    <a:pt x="172583" y="182077"/>
                  </a:lnTo>
                  <a:lnTo>
                    <a:pt x="175918" y="218420"/>
                  </a:lnTo>
                  <a:lnTo>
                    <a:pt x="172553" y="241000"/>
                  </a:lnTo>
                  <a:lnTo>
                    <a:pt x="160918" y="259615"/>
                  </a:lnTo>
                  <a:lnTo>
                    <a:pt x="152903" y="267854"/>
                  </a:lnTo>
                  <a:lnTo>
                    <a:pt x="131518" y="277009"/>
                  </a:lnTo>
                  <a:lnTo>
                    <a:pt x="107586" y="279908"/>
                  </a:lnTo>
                  <a:lnTo>
                    <a:pt x="76721" y="274963"/>
                  </a:lnTo>
                  <a:lnTo>
                    <a:pt x="52643" y="263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44036" y="2082010"/>
              <a:ext cx="73700" cy="140746"/>
            </a:xfrm>
            <a:custGeom>
              <a:avLst/>
              <a:gdLst/>
              <a:ahLst/>
              <a:cxnLst/>
              <a:rect l="0" t="0" r="0" b="0"/>
              <a:pathLst>
                <a:path w="73700" h="140746">
                  <a:moveTo>
                    <a:pt x="0" y="63171"/>
                  </a:moveTo>
                  <a:lnTo>
                    <a:pt x="25194" y="117046"/>
                  </a:lnTo>
                  <a:lnTo>
                    <a:pt x="33814" y="137418"/>
                  </a:lnTo>
                  <a:lnTo>
                    <a:pt x="34241" y="140745"/>
                  </a:lnTo>
                  <a:lnTo>
                    <a:pt x="32186" y="139454"/>
                  </a:lnTo>
                  <a:lnTo>
                    <a:pt x="24833" y="128660"/>
                  </a:lnTo>
                  <a:lnTo>
                    <a:pt x="15287" y="101682"/>
                  </a:lnTo>
                  <a:lnTo>
                    <a:pt x="12643" y="77557"/>
                  </a:lnTo>
                  <a:lnTo>
                    <a:pt x="17708" y="57477"/>
                  </a:lnTo>
                  <a:lnTo>
                    <a:pt x="40023" y="2552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426" y="2124124"/>
              <a:ext cx="27124" cy="126343"/>
            </a:xfrm>
            <a:custGeom>
              <a:avLst/>
              <a:gdLst/>
              <a:ahLst/>
              <a:cxnLst/>
              <a:rect l="0" t="0" r="0" b="0"/>
              <a:pathLst>
                <a:path w="27124" h="126343">
                  <a:moveTo>
                    <a:pt x="6066" y="0"/>
                  </a:moveTo>
                  <a:lnTo>
                    <a:pt x="0" y="32452"/>
                  </a:lnTo>
                  <a:lnTo>
                    <a:pt x="2590" y="53028"/>
                  </a:lnTo>
                  <a:lnTo>
                    <a:pt x="22274" y="102216"/>
                  </a:lnTo>
                  <a:lnTo>
                    <a:pt x="27123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12492" y="202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96720" y="2100641"/>
              <a:ext cx="136871" cy="122007"/>
            </a:xfrm>
            <a:custGeom>
              <a:avLst/>
              <a:gdLst/>
              <a:ahLst/>
              <a:cxnLst/>
              <a:rect l="0" t="0" r="0" b="0"/>
              <a:pathLst>
                <a:path w="136871" h="122007">
                  <a:moveTo>
                    <a:pt x="0" y="65597"/>
                  </a:moveTo>
                  <a:lnTo>
                    <a:pt x="3119" y="108289"/>
                  </a:lnTo>
                  <a:lnTo>
                    <a:pt x="6066" y="122006"/>
                  </a:lnTo>
                  <a:lnTo>
                    <a:pt x="3476" y="116404"/>
                  </a:lnTo>
                  <a:lnTo>
                    <a:pt x="1030" y="87930"/>
                  </a:lnTo>
                  <a:lnTo>
                    <a:pt x="11588" y="34179"/>
                  </a:lnTo>
                  <a:lnTo>
                    <a:pt x="14745" y="23595"/>
                  </a:lnTo>
                  <a:lnTo>
                    <a:pt x="20358" y="15369"/>
                  </a:lnTo>
                  <a:lnTo>
                    <a:pt x="35954" y="3109"/>
                  </a:lnTo>
                  <a:lnTo>
                    <a:pt x="54584" y="0"/>
                  </a:lnTo>
                  <a:lnTo>
                    <a:pt x="74562" y="3687"/>
                  </a:lnTo>
                  <a:lnTo>
                    <a:pt x="95140" y="13125"/>
                  </a:lnTo>
                  <a:lnTo>
                    <a:pt x="109744" y="28238"/>
                  </a:lnTo>
                  <a:lnTo>
                    <a:pt x="128653" y="66536"/>
                  </a:lnTo>
                  <a:lnTo>
                    <a:pt x="136870" y="118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57498" y="2089568"/>
              <a:ext cx="142073" cy="371469"/>
            </a:xfrm>
            <a:custGeom>
              <a:avLst/>
              <a:gdLst/>
              <a:ahLst/>
              <a:cxnLst/>
              <a:rect l="0" t="0" r="0" b="0"/>
              <a:pathLst>
                <a:path w="142073" h="371469">
                  <a:moveTo>
                    <a:pt x="91906" y="97727"/>
                  </a:moveTo>
                  <a:lnTo>
                    <a:pt x="103084" y="80959"/>
                  </a:lnTo>
                  <a:lnTo>
                    <a:pt x="110036" y="48175"/>
                  </a:lnTo>
                  <a:lnTo>
                    <a:pt x="105423" y="28521"/>
                  </a:lnTo>
                  <a:lnTo>
                    <a:pt x="100917" y="20004"/>
                  </a:lnTo>
                  <a:lnTo>
                    <a:pt x="86552" y="7421"/>
                  </a:lnTo>
                  <a:lnTo>
                    <a:pt x="77808" y="2428"/>
                  </a:lnTo>
                  <a:lnTo>
                    <a:pt x="58734" y="0"/>
                  </a:lnTo>
                  <a:lnTo>
                    <a:pt x="48734" y="990"/>
                  </a:lnTo>
                  <a:lnTo>
                    <a:pt x="31385" y="11449"/>
                  </a:lnTo>
                  <a:lnTo>
                    <a:pt x="17044" y="27796"/>
                  </a:lnTo>
                  <a:lnTo>
                    <a:pt x="6772" y="46759"/>
                  </a:lnTo>
                  <a:lnTo>
                    <a:pt x="0" y="82755"/>
                  </a:lnTo>
                  <a:lnTo>
                    <a:pt x="4656" y="103161"/>
                  </a:lnTo>
                  <a:lnTo>
                    <a:pt x="9172" y="111878"/>
                  </a:lnTo>
                  <a:lnTo>
                    <a:pt x="23549" y="124683"/>
                  </a:lnTo>
                  <a:lnTo>
                    <a:pt x="32298" y="129736"/>
                  </a:lnTo>
                  <a:lnTo>
                    <a:pt x="40469" y="130765"/>
                  </a:lnTo>
                  <a:lnTo>
                    <a:pt x="55786" y="125668"/>
                  </a:lnTo>
                  <a:lnTo>
                    <a:pt x="67274" y="112485"/>
                  </a:lnTo>
                  <a:lnTo>
                    <a:pt x="84181" y="75426"/>
                  </a:lnTo>
                  <a:lnTo>
                    <a:pt x="87925" y="73501"/>
                  </a:lnTo>
                  <a:lnTo>
                    <a:pt x="91592" y="76897"/>
                  </a:lnTo>
                  <a:lnTo>
                    <a:pt x="95206" y="83840"/>
                  </a:lnTo>
                  <a:lnTo>
                    <a:pt x="104602" y="141709"/>
                  </a:lnTo>
                  <a:lnTo>
                    <a:pt x="116725" y="179389"/>
                  </a:lnTo>
                  <a:lnTo>
                    <a:pt x="136192" y="229151"/>
                  </a:lnTo>
                  <a:lnTo>
                    <a:pt x="142072" y="270158"/>
                  </a:lnTo>
                  <a:lnTo>
                    <a:pt x="138225" y="306355"/>
                  </a:lnTo>
                  <a:lnTo>
                    <a:pt x="126531" y="325371"/>
                  </a:lnTo>
                  <a:lnTo>
                    <a:pt x="109634" y="340452"/>
                  </a:lnTo>
                  <a:lnTo>
                    <a:pt x="59882" y="363600"/>
                  </a:lnTo>
                  <a:lnTo>
                    <a:pt x="7678" y="3714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42210" y="2082010"/>
              <a:ext cx="120061" cy="168430"/>
            </a:xfrm>
            <a:custGeom>
              <a:avLst/>
              <a:gdLst/>
              <a:ahLst/>
              <a:cxnLst/>
              <a:rect l="0" t="0" r="0" b="0"/>
              <a:pathLst>
                <a:path w="120061" h="168430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27083" y="162224"/>
                  </a:lnTo>
                  <a:lnTo>
                    <a:pt x="34505" y="166641"/>
                  </a:lnTo>
                  <a:lnTo>
                    <a:pt x="52111" y="168429"/>
                  </a:lnTo>
                  <a:lnTo>
                    <a:pt x="68513" y="162205"/>
                  </a:lnTo>
                  <a:lnTo>
                    <a:pt x="83603" y="150470"/>
                  </a:lnTo>
                  <a:lnTo>
                    <a:pt x="104082" y="122962"/>
                  </a:lnTo>
                  <a:lnTo>
                    <a:pt x="116909" y="85696"/>
                  </a:lnTo>
                  <a:lnTo>
                    <a:pt x="120060" y="47358"/>
                  </a:lnTo>
                  <a:lnTo>
                    <a:pt x="11252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28429" y="2048919"/>
              <a:ext cx="111115" cy="288978"/>
            </a:xfrm>
            <a:custGeom>
              <a:avLst/>
              <a:gdLst/>
              <a:ahLst/>
              <a:cxnLst/>
              <a:rect l="0" t="0" r="0" b="0"/>
              <a:pathLst>
                <a:path w="111115" h="288978">
                  <a:moveTo>
                    <a:pt x="0" y="117319"/>
                  </a:moveTo>
                  <a:lnTo>
                    <a:pt x="5589" y="179412"/>
                  </a:lnTo>
                  <a:lnTo>
                    <a:pt x="12998" y="241324"/>
                  </a:lnTo>
                  <a:lnTo>
                    <a:pt x="26062" y="288977"/>
                  </a:lnTo>
                  <a:lnTo>
                    <a:pt x="16358" y="255391"/>
                  </a:lnTo>
                  <a:lnTo>
                    <a:pt x="10510" y="203907"/>
                  </a:lnTo>
                  <a:lnTo>
                    <a:pt x="2424" y="148677"/>
                  </a:lnTo>
                  <a:lnTo>
                    <a:pt x="479" y="87118"/>
                  </a:lnTo>
                  <a:lnTo>
                    <a:pt x="5731" y="47149"/>
                  </a:lnTo>
                  <a:lnTo>
                    <a:pt x="14636" y="27251"/>
                  </a:lnTo>
                  <a:lnTo>
                    <a:pt x="20286" y="18669"/>
                  </a:lnTo>
                  <a:lnTo>
                    <a:pt x="35922" y="6014"/>
                  </a:lnTo>
                  <a:lnTo>
                    <a:pt x="45005" y="1002"/>
                  </a:lnTo>
                  <a:lnTo>
                    <a:pt x="54570" y="0"/>
                  </a:lnTo>
                  <a:lnTo>
                    <a:pt x="74556" y="5126"/>
                  </a:lnTo>
                  <a:lnTo>
                    <a:pt x="99950" y="21166"/>
                  </a:lnTo>
                  <a:lnTo>
                    <a:pt x="108764" y="40269"/>
                  </a:lnTo>
                  <a:lnTo>
                    <a:pt x="111114" y="51914"/>
                  </a:lnTo>
                  <a:lnTo>
                    <a:pt x="107486" y="74212"/>
                  </a:lnTo>
                  <a:lnTo>
                    <a:pt x="92289" y="103377"/>
                  </a:lnTo>
                  <a:lnTo>
                    <a:pt x="52643" y="1489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365341" y="189249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1" y="0"/>
                  </a:moveTo>
                  <a:lnTo>
                    <a:pt x="0" y="54144"/>
                  </a:lnTo>
                  <a:lnTo>
                    <a:pt x="5590" y="114680"/>
                  </a:lnTo>
                  <a:lnTo>
                    <a:pt x="9066" y="165651"/>
                  </a:lnTo>
                  <a:lnTo>
                    <a:pt x="17476" y="219634"/>
                  </a:lnTo>
                  <a:lnTo>
                    <a:pt x="20350" y="274145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70585" y="2039896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8" y="3119"/>
                  </a:lnTo>
                  <a:lnTo>
                    <a:pt x="115051" y="14654"/>
                  </a:lnTo>
                  <a:lnTo>
                    <a:pt x="5392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70627" y="1871440"/>
              <a:ext cx="294799" cy="326384"/>
            </a:xfrm>
            <a:custGeom>
              <a:avLst/>
              <a:gdLst/>
              <a:ahLst/>
              <a:cxnLst/>
              <a:rect l="0" t="0" r="0" b="0"/>
              <a:pathLst>
                <a:path w="294799" h="326384">
                  <a:moveTo>
                    <a:pt x="0" y="0"/>
                  </a:moveTo>
                  <a:lnTo>
                    <a:pt x="0" y="58617"/>
                  </a:lnTo>
                  <a:lnTo>
                    <a:pt x="1171" y="112791"/>
                  </a:lnTo>
                  <a:lnTo>
                    <a:pt x="8333" y="171672"/>
                  </a:lnTo>
                  <a:lnTo>
                    <a:pt x="10095" y="233692"/>
                  </a:lnTo>
                  <a:lnTo>
                    <a:pt x="18805" y="296803"/>
                  </a:lnTo>
                  <a:lnTo>
                    <a:pt x="18886" y="315576"/>
                  </a:lnTo>
                  <a:lnTo>
                    <a:pt x="17270" y="315669"/>
                  </a:lnTo>
                  <a:lnTo>
                    <a:pt x="15023" y="312222"/>
                  </a:lnTo>
                  <a:lnTo>
                    <a:pt x="11860" y="279423"/>
                  </a:lnTo>
                  <a:lnTo>
                    <a:pt x="16512" y="243839"/>
                  </a:lnTo>
                  <a:lnTo>
                    <a:pt x="30889" y="211069"/>
                  </a:lnTo>
                  <a:lnTo>
                    <a:pt x="39309" y="205053"/>
                  </a:lnTo>
                  <a:lnTo>
                    <a:pt x="61145" y="201489"/>
                  </a:lnTo>
                  <a:lnTo>
                    <a:pt x="80208" y="206924"/>
                  </a:lnTo>
                  <a:lnTo>
                    <a:pt x="88567" y="211649"/>
                  </a:lnTo>
                  <a:lnTo>
                    <a:pt x="100974" y="226257"/>
                  </a:lnTo>
                  <a:lnTo>
                    <a:pt x="125963" y="284722"/>
                  </a:lnTo>
                  <a:lnTo>
                    <a:pt x="129599" y="295100"/>
                  </a:lnTo>
                  <a:lnTo>
                    <a:pt x="133193" y="297339"/>
                  </a:lnTo>
                  <a:lnTo>
                    <a:pt x="136758" y="294152"/>
                  </a:lnTo>
                  <a:lnTo>
                    <a:pt x="156743" y="253552"/>
                  </a:lnTo>
                  <a:lnTo>
                    <a:pt x="181753" y="237473"/>
                  </a:lnTo>
                  <a:lnTo>
                    <a:pt x="241229" y="213115"/>
                  </a:lnTo>
                  <a:lnTo>
                    <a:pt x="257732" y="201562"/>
                  </a:lnTo>
                  <a:lnTo>
                    <a:pt x="261899" y="194037"/>
                  </a:lnTo>
                  <a:lnTo>
                    <a:pt x="263409" y="176316"/>
                  </a:lnTo>
                  <a:lnTo>
                    <a:pt x="257061" y="159861"/>
                  </a:lnTo>
                  <a:lnTo>
                    <a:pt x="252092" y="152197"/>
                  </a:lnTo>
                  <a:lnTo>
                    <a:pt x="244100" y="148258"/>
                  </a:lnTo>
                  <a:lnTo>
                    <a:pt x="222743" y="147001"/>
                  </a:lnTo>
                  <a:lnTo>
                    <a:pt x="189999" y="152870"/>
                  </a:lnTo>
                  <a:lnTo>
                    <a:pt x="163662" y="167608"/>
                  </a:lnTo>
                  <a:lnTo>
                    <a:pt x="151507" y="186406"/>
                  </a:lnTo>
                  <a:lnTo>
                    <a:pt x="143376" y="210359"/>
                  </a:lnTo>
                  <a:lnTo>
                    <a:pt x="139968" y="248982"/>
                  </a:lnTo>
                  <a:lnTo>
                    <a:pt x="143316" y="272096"/>
                  </a:lnTo>
                  <a:lnTo>
                    <a:pt x="151824" y="290947"/>
                  </a:lnTo>
                  <a:lnTo>
                    <a:pt x="157367" y="299250"/>
                  </a:lnTo>
                  <a:lnTo>
                    <a:pt x="176007" y="311594"/>
                  </a:lnTo>
                  <a:lnTo>
                    <a:pt x="201058" y="319811"/>
                  </a:lnTo>
                  <a:lnTo>
                    <a:pt x="258560" y="325085"/>
                  </a:lnTo>
                  <a:lnTo>
                    <a:pt x="294798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67968" y="1827795"/>
              <a:ext cx="273502" cy="401664"/>
            </a:xfrm>
            <a:custGeom>
              <a:avLst/>
              <a:gdLst/>
              <a:ahLst/>
              <a:cxnLst/>
              <a:rect l="0" t="0" r="0" b="0"/>
              <a:pathLst>
                <a:path w="273502" h="401664">
                  <a:moveTo>
                    <a:pt x="102783" y="327914"/>
                  </a:moveTo>
                  <a:lnTo>
                    <a:pt x="83655" y="275209"/>
                  </a:lnTo>
                  <a:lnTo>
                    <a:pt x="72445" y="259256"/>
                  </a:lnTo>
                  <a:lnTo>
                    <a:pt x="63840" y="255236"/>
                  </a:lnTo>
                  <a:lnTo>
                    <a:pt x="41802" y="253889"/>
                  </a:lnTo>
                  <a:lnTo>
                    <a:pt x="32883" y="257507"/>
                  </a:lnTo>
                  <a:lnTo>
                    <a:pt x="19854" y="270886"/>
                  </a:lnTo>
                  <a:lnTo>
                    <a:pt x="5942" y="298149"/>
                  </a:lnTo>
                  <a:lnTo>
                    <a:pt x="0" y="334043"/>
                  </a:lnTo>
                  <a:lnTo>
                    <a:pt x="3829" y="368725"/>
                  </a:lnTo>
                  <a:lnTo>
                    <a:pt x="12400" y="387386"/>
                  </a:lnTo>
                  <a:lnTo>
                    <a:pt x="17961" y="395638"/>
                  </a:lnTo>
                  <a:lnTo>
                    <a:pt x="25178" y="399970"/>
                  </a:lnTo>
                  <a:lnTo>
                    <a:pt x="42556" y="401663"/>
                  </a:lnTo>
                  <a:lnTo>
                    <a:pt x="50934" y="396967"/>
                  </a:lnTo>
                  <a:lnTo>
                    <a:pt x="66481" y="379272"/>
                  </a:lnTo>
                  <a:lnTo>
                    <a:pt x="91171" y="316292"/>
                  </a:lnTo>
                  <a:lnTo>
                    <a:pt x="109659" y="254287"/>
                  </a:lnTo>
                  <a:lnTo>
                    <a:pt x="120693" y="197774"/>
                  </a:lnTo>
                  <a:lnTo>
                    <a:pt x="119788" y="147804"/>
                  </a:lnTo>
                  <a:lnTo>
                    <a:pt x="115231" y="95954"/>
                  </a:lnTo>
                  <a:lnTo>
                    <a:pt x="108101" y="37210"/>
                  </a:lnTo>
                  <a:lnTo>
                    <a:pt x="98769" y="2744"/>
                  </a:lnTo>
                  <a:lnTo>
                    <a:pt x="95428" y="0"/>
                  </a:lnTo>
                  <a:lnTo>
                    <a:pt x="92030" y="2850"/>
                  </a:lnTo>
                  <a:lnTo>
                    <a:pt x="88596" y="9429"/>
                  </a:lnTo>
                  <a:lnTo>
                    <a:pt x="82631" y="69786"/>
                  </a:lnTo>
                  <a:lnTo>
                    <a:pt x="81904" y="130307"/>
                  </a:lnTo>
                  <a:lnTo>
                    <a:pt x="87368" y="178767"/>
                  </a:lnTo>
                  <a:lnTo>
                    <a:pt x="96396" y="235759"/>
                  </a:lnTo>
                  <a:lnTo>
                    <a:pt x="106480" y="285921"/>
                  </a:lnTo>
                  <a:lnTo>
                    <a:pt x="116877" y="324831"/>
                  </a:lnTo>
                  <a:lnTo>
                    <a:pt x="120368" y="329368"/>
                  </a:lnTo>
                  <a:lnTo>
                    <a:pt x="123865" y="328884"/>
                  </a:lnTo>
                  <a:lnTo>
                    <a:pt x="127366" y="325051"/>
                  </a:lnTo>
                  <a:lnTo>
                    <a:pt x="149062" y="314068"/>
                  </a:lnTo>
                  <a:lnTo>
                    <a:pt x="167805" y="313182"/>
                  </a:lnTo>
                  <a:lnTo>
                    <a:pt x="226076" y="321728"/>
                  </a:lnTo>
                  <a:lnTo>
                    <a:pt x="248827" y="315026"/>
                  </a:lnTo>
                  <a:lnTo>
                    <a:pt x="264397" y="301130"/>
                  </a:lnTo>
                  <a:lnTo>
                    <a:pt x="270188" y="292510"/>
                  </a:lnTo>
                  <a:lnTo>
                    <a:pt x="273501" y="273575"/>
                  </a:lnTo>
                  <a:lnTo>
                    <a:pt x="272747" y="263612"/>
                  </a:lnTo>
                  <a:lnTo>
                    <a:pt x="262551" y="246303"/>
                  </a:lnTo>
                  <a:lnTo>
                    <a:pt x="254919" y="238412"/>
                  </a:lnTo>
                  <a:lnTo>
                    <a:pt x="246321" y="234321"/>
                  </a:lnTo>
                  <a:lnTo>
                    <a:pt x="227409" y="232895"/>
                  </a:lnTo>
                  <a:lnTo>
                    <a:pt x="210425" y="239280"/>
                  </a:lnTo>
                  <a:lnTo>
                    <a:pt x="195077" y="251087"/>
                  </a:lnTo>
                  <a:lnTo>
                    <a:pt x="180457" y="268033"/>
                  </a:lnTo>
                  <a:lnTo>
                    <a:pt x="172400" y="293501"/>
                  </a:lnTo>
                  <a:lnTo>
                    <a:pt x="170984" y="334486"/>
                  </a:lnTo>
                  <a:lnTo>
                    <a:pt x="176378" y="356571"/>
                  </a:lnTo>
                  <a:lnTo>
                    <a:pt x="186574" y="374186"/>
                  </a:lnTo>
                  <a:lnTo>
                    <a:pt x="202024" y="386694"/>
                  </a:lnTo>
                  <a:lnTo>
                    <a:pt x="211058" y="391667"/>
                  </a:lnTo>
                  <a:lnTo>
                    <a:pt x="230454" y="394074"/>
                  </a:lnTo>
                  <a:lnTo>
                    <a:pt x="248433" y="391244"/>
                  </a:lnTo>
                  <a:lnTo>
                    <a:pt x="271239" y="3805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96037" y="2059754"/>
              <a:ext cx="80041" cy="160742"/>
            </a:xfrm>
            <a:custGeom>
              <a:avLst/>
              <a:gdLst/>
              <a:ahLst/>
              <a:cxnLst/>
              <a:rect l="0" t="0" r="0" b="0"/>
              <a:pathLst>
                <a:path w="80041" h="160742">
                  <a:moveTo>
                    <a:pt x="80040" y="32784"/>
                  </a:moveTo>
                  <a:lnTo>
                    <a:pt x="68862" y="16017"/>
                  </a:lnTo>
                  <a:lnTo>
                    <a:pt x="54016" y="4665"/>
                  </a:lnTo>
                  <a:lnTo>
                    <a:pt x="45143" y="0"/>
                  </a:lnTo>
                  <a:lnTo>
                    <a:pt x="36888" y="400"/>
                  </a:lnTo>
                  <a:lnTo>
                    <a:pt x="21477" y="10203"/>
                  </a:lnTo>
                  <a:lnTo>
                    <a:pt x="9949" y="29377"/>
                  </a:lnTo>
                  <a:lnTo>
                    <a:pt x="0" y="66480"/>
                  </a:lnTo>
                  <a:lnTo>
                    <a:pt x="172" y="103990"/>
                  </a:lnTo>
                  <a:lnTo>
                    <a:pt x="5939" y="125263"/>
                  </a:lnTo>
                  <a:lnTo>
                    <a:pt x="16301" y="142516"/>
                  </a:lnTo>
                  <a:lnTo>
                    <a:pt x="31825" y="154864"/>
                  </a:lnTo>
                  <a:lnTo>
                    <a:pt x="40878" y="159794"/>
                  </a:lnTo>
                  <a:lnTo>
                    <a:pt x="49252" y="160741"/>
                  </a:lnTo>
                  <a:lnTo>
                    <a:pt x="80040" y="1485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439249" y="2145181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9064" y="58617"/>
                  </a:lnTo>
                  <a:lnTo>
                    <a:pt x="12997" y="75965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8720" y="2029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491891" y="2082870"/>
              <a:ext cx="210571" cy="127018"/>
            </a:xfrm>
            <a:custGeom>
              <a:avLst/>
              <a:gdLst/>
              <a:ahLst/>
              <a:cxnLst/>
              <a:rect l="0" t="0" r="0" b="0"/>
              <a:pathLst>
                <a:path w="210571" h="127018">
                  <a:moveTo>
                    <a:pt x="0" y="51783"/>
                  </a:moveTo>
                  <a:lnTo>
                    <a:pt x="17958" y="105657"/>
                  </a:lnTo>
                  <a:lnTo>
                    <a:pt x="24749" y="126030"/>
                  </a:lnTo>
                  <a:lnTo>
                    <a:pt x="25858" y="127017"/>
                  </a:lnTo>
                  <a:lnTo>
                    <a:pt x="22803" y="63953"/>
                  </a:lnTo>
                  <a:lnTo>
                    <a:pt x="26902" y="36914"/>
                  </a:lnTo>
                  <a:lnTo>
                    <a:pt x="31973" y="29002"/>
                  </a:lnTo>
                  <a:lnTo>
                    <a:pt x="38862" y="24897"/>
                  </a:lnTo>
                  <a:lnTo>
                    <a:pt x="46965" y="23330"/>
                  </a:lnTo>
                  <a:lnTo>
                    <a:pt x="54707" y="24625"/>
                  </a:lnTo>
                  <a:lnTo>
                    <a:pt x="69548" y="32304"/>
                  </a:lnTo>
                  <a:lnTo>
                    <a:pt x="91057" y="49780"/>
                  </a:lnTo>
                  <a:lnTo>
                    <a:pt x="95800" y="49278"/>
                  </a:lnTo>
                  <a:lnTo>
                    <a:pt x="98961" y="44264"/>
                  </a:lnTo>
                  <a:lnTo>
                    <a:pt x="109651" y="17969"/>
                  </a:lnTo>
                  <a:lnTo>
                    <a:pt x="115214" y="8183"/>
                  </a:lnTo>
                  <a:lnTo>
                    <a:pt x="123603" y="2829"/>
                  </a:lnTo>
                  <a:lnTo>
                    <a:pt x="145401" y="0"/>
                  </a:lnTo>
                  <a:lnTo>
                    <a:pt x="164448" y="5761"/>
                  </a:lnTo>
                  <a:lnTo>
                    <a:pt x="172803" y="10573"/>
                  </a:lnTo>
                  <a:lnTo>
                    <a:pt x="185206" y="25278"/>
                  </a:lnTo>
                  <a:lnTo>
                    <a:pt x="202700" y="68904"/>
                  </a:lnTo>
                  <a:lnTo>
                    <a:pt x="210570" y="104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47599" y="2080908"/>
              <a:ext cx="144376" cy="134305"/>
            </a:xfrm>
            <a:custGeom>
              <a:avLst/>
              <a:gdLst/>
              <a:ahLst/>
              <a:cxnLst/>
              <a:rect l="0" t="0" r="0" b="0"/>
              <a:pathLst>
                <a:path w="144376" h="134305">
                  <a:moveTo>
                    <a:pt x="70675" y="64273"/>
                  </a:moveTo>
                  <a:lnTo>
                    <a:pt x="76265" y="47505"/>
                  </a:lnTo>
                  <a:lnTo>
                    <a:pt x="72771" y="29915"/>
                  </a:lnTo>
                  <a:lnTo>
                    <a:pt x="68562" y="20310"/>
                  </a:lnTo>
                  <a:lnTo>
                    <a:pt x="54528" y="6520"/>
                  </a:lnTo>
                  <a:lnTo>
                    <a:pt x="45873" y="1204"/>
                  </a:lnTo>
                  <a:lnTo>
                    <a:pt x="37763" y="0"/>
                  </a:lnTo>
                  <a:lnTo>
                    <a:pt x="30016" y="1537"/>
                  </a:lnTo>
                  <a:lnTo>
                    <a:pt x="22512" y="4902"/>
                  </a:lnTo>
                  <a:lnTo>
                    <a:pt x="11055" y="17998"/>
                  </a:lnTo>
                  <a:lnTo>
                    <a:pt x="3233" y="36688"/>
                  </a:lnTo>
                  <a:lnTo>
                    <a:pt x="0" y="73517"/>
                  </a:lnTo>
                  <a:lnTo>
                    <a:pt x="7100" y="111725"/>
                  </a:lnTo>
                  <a:lnTo>
                    <a:pt x="17464" y="130597"/>
                  </a:lnTo>
                  <a:lnTo>
                    <a:pt x="23502" y="134225"/>
                  </a:lnTo>
                  <a:lnTo>
                    <a:pt x="29869" y="134304"/>
                  </a:lnTo>
                  <a:lnTo>
                    <a:pt x="36452" y="132017"/>
                  </a:lnTo>
                  <a:lnTo>
                    <a:pt x="56896" y="112031"/>
                  </a:lnTo>
                  <a:lnTo>
                    <a:pt x="72182" y="78294"/>
                  </a:lnTo>
                  <a:lnTo>
                    <a:pt x="77529" y="73620"/>
                  </a:lnTo>
                  <a:lnTo>
                    <a:pt x="83434" y="74014"/>
                  </a:lnTo>
                  <a:lnTo>
                    <a:pt x="123514" y="101003"/>
                  </a:lnTo>
                  <a:lnTo>
                    <a:pt x="144375" y="106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902503" y="186091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5"/>
                  </a:lnTo>
                  <a:lnTo>
                    <a:pt x="3119" y="106655"/>
                  </a:lnTo>
                  <a:lnTo>
                    <a:pt x="11452" y="158334"/>
                  </a:lnTo>
                  <a:lnTo>
                    <a:pt x="18211" y="210691"/>
                  </a:lnTo>
                  <a:lnTo>
                    <a:pt x="23333" y="260129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134130" y="2060244"/>
              <a:ext cx="140684" cy="276325"/>
            </a:xfrm>
            <a:custGeom>
              <a:avLst/>
              <a:gdLst/>
              <a:ahLst/>
              <a:cxnLst/>
              <a:rect l="0" t="0" r="0" b="0"/>
              <a:pathLst>
                <a:path w="140684" h="276325">
                  <a:moveTo>
                    <a:pt x="0" y="53351"/>
                  </a:moveTo>
                  <a:lnTo>
                    <a:pt x="5588" y="115444"/>
                  </a:lnTo>
                  <a:lnTo>
                    <a:pt x="17957" y="174065"/>
                  </a:lnTo>
                  <a:lnTo>
                    <a:pt x="31667" y="228798"/>
                  </a:lnTo>
                  <a:lnTo>
                    <a:pt x="45639" y="273751"/>
                  </a:lnTo>
                  <a:lnTo>
                    <a:pt x="45634" y="276324"/>
                  </a:lnTo>
                  <a:lnTo>
                    <a:pt x="39389" y="266704"/>
                  </a:lnTo>
                  <a:lnTo>
                    <a:pt x="25891" y="222400"/>
                  </a:lnTo>
                  <a:lnTo>
                    <a:pt x="16103" y="160332"/>
                  </a:lnTo>
                  <a:lnTo>
                    <a:pt x="12799" y="109622"/>
                  </a:lnTo>
                  <a:lnTo>
                    <a:pt x="25327" y="53829"/>
                  </a:lnTo>
                  <a:lnTo>
                    <a:pt x="35320" y="21907"/>
                  </a:lnTo>
                  <a:lnTo>
                    <a:pt x="48453" y="7011"/>
                  </a:lnTo>
                  <a:lnTo>
                    <a:pt x="56868" y="1401"/>
                  </a:lnTo>
                  <a:lnTo>
                    <a:pt x="64818" y="0"/>
                  </a:lnTo>
                  <a:lnTo>
                    <a:pt x="72458" y="1406"/>
                  </a:lnTo>
                  <a:lnTo>
                    <a:pt x="107119" y="20474"/>
                  </a:lnTo>
                  <a:lnTo>
                    <a:pt x="120917" y="36399"/>
                  </a:lnTo>
                  <a:lnTo>
                    <a:pt x="139308" y="75219"/>
                  </a:lnTo>
                  <a:lnTo>
                    <a:pt x="140683" y="95826"/>
                  </a:lnTo>
                  <a:lnTo>
                    <a:pt x="139412" y="106234"/>
                  </a:lnTo>
                  <a:lnTo>
                    <a:pt x="135055" y="114343"/>
                  </a:lnTo>
                  <a:lnTo>
                    <a:pt x="120856" y="126472"/>
                  </a:lnTo>
                  <a:lnTo>
                    <a:pt x="70882" y="144450"/>
                  </a:lnTo>
                  <a:lnTo>
                    <a:pt x="52642" y="1481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19693" y="2071481"/>
              <a:ext cx="95902" cy="168591"/>
            </a:xfrm>
            <a:custGeom>
              <a:avLst/>
              <a:gdLst/>
              <a:ahLst/>
              <a:cxnLst/>
              <a:rect l="0" t="0" r="0" b="0"/>
              <a:pathLst>
                <a:path w="95902" h="168591">
                  <a:moveTo>
                    <a:pt x="77649" y="0"/>
                  </a:moveTo>
                  <a:lnTo>
                    <a:pt x="55292" y="0"/>
                  </a:lnTo>
                  <a:lnTo>
                    <a:pt x="38076" y="6239"/>
                  </a:lnTo>
                  <a:lnTo>
                    <a:pt x="30210" y="11179"/>
                  </a:lnTo>
                  <a:lnTo>
                    <a:pt x="18350" y="26026"/>
                  </a:lnTo>
                  <a:lnTo>
                    <a:pt x="1204" y="69742"/>
                  </a:lnTo>
                  <a:lnTo>
                    <a:pt x="0" y="92998"/>
                  </a:lnTo>
                  <a:lnTo>
                    <a:pt x="8758" y="136523"/>
                  </a:lnTo>
                  <a:lnTo>
                    <a:pt x="23962" y="162764"/>
                  </a:lnTo>
                  <a:lnTo>
                    <a:pt x="31329" y="167001"/>
                  </a:lnTo>
                  <a:lnTo>
                    <a:pt x="48873" y="168590"/>
                  </a:lnTo>
                  <a:lnTo>
                    <a:pt x="57295" y="165036"/>
                  </a:lnTo>
                  <a:lnTo>
                    <a:pt x="72892" y="151728"/>
                  </a:lnTo>
                  <a:lnTo>
                    <a:pt x="89238" y="124505"/>
                  </a:lnTo>
                  <a:lnTo>
                    <a:pt x="95901" y="88623"/>
                  </a:lnTo>
                  <a:lnTo>
                    <a:pt x="92285" y="53945"/>
                  </a:lnTo>
                  <a:lnTo>
                    <a:pt x="83764" y="35284"/>
                  </a:lnTo>
                  <a:lnTo>
                    <a:pt x="565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481570" y="2092538"/>
              <a:ext cx="21057" cy="115815"/>
            </a:xfrm>
            <a:custGeom>
              <a:avLst/>
              <a:gdLst/>
              <a:ahLst/>
              <a:cxnLst/>
              <a:rect l="0" t="0" r="0" b="0"/>
              <a:pathLst>
                <a:path w="21057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81570" y="2008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576327" y="2116368"/>
              <a:ext cx="115814" cy="123570"/>
            </a:xfrm>
            <a:custGeom>
              <a:avLst/>
              <a:gdLst/>
              <a:ahLst/>
              <a:cxnLst/>
              <a:rect l="0" t="0" r="0" b="0"/>
              <a:pathLst>
                <a:path w="115814" h="123570">
                  <a:moveTo>
                    <a:pt x="0" y="28813"/>
                  </a:moveTo>
                  <a:lnTo>
                    <a:pt x="17958" y="91093"/>
                  </a:lnTo>
                  <a:lnTo>
                    <a:pt x="25857" y="123176"/>
                  </a:lnTo>
                  <a:lnTo>
                    <a:pt x="25427" y="123307"/>
                  </a:lnTo>
                  <a:lnTo>
                    <a:pt x="14396" y="88007"/>
                  </a:lnTo>
                  <a:lnTo>
                    <a:pt x="12844" y="52331"/>
                  </a:lnTo>
                  <a:lnTo>
                    <a:pt x="16626" y="29907"/>
                  </a:lnTo>
                  <a:lnTo>
                    <a:pt x="30922" y="3141"/>
                  </a:lnTo>
                  <a:lnTo>
                    <a:pt x="38162" y="0"/>
                  </a:lnTo>
                  <a:lnTo>
                    <a:pt x="46498" y="246"/>
                  </a:lnTo>
                  <a:lnTo>
                    <a:pt x="63949" y="6758"/>
                  </a:lnTo>
                  <a:lnTo>
                    <a:pt x="79504" y="17451"/>
                  </a:lnTo>
                  <a:lnTo>
                    <a:pt x="91097" y="33122"/>
                  </a:lnTo>
                  <a:lnTo>
                    <a:pt x="108071" y="71778"/>
                  </a:lnTo>
                  <a:lnTo>
                    <a:pt x="115813" y="1235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755961" y="1913554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8" y="163232"/>
                  </a:lnTo>
                  <a:lnTo>
                    <a:pt x="10098" y="224009"/>
                  </a:lnTo>
                  <a:lnTo>
                    <a:pt x="21143" y="278475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681611" y="2033330"/>
              <a:ext cx="189514" cy="17096"/>
            </a:xfrm>
            <a:custGeom>
              <a:avLst/>
              <a:gdLst/>
              <a:ahLst/>
              <a:cxnLst/>
              <a:rect l="0" t="0" r="0" b="0"/>
              <a:pathLst>
                <a:path w="189514" h="17096">
                  <a:moveTo>
                    <a:pt x="189513" y="17095"/>
                  </a:moveTo>
                  <a:lnTo>
                    <a:pt x="126063" y="306"/>
                  </a:lnTo>
                  <a:lnTo>
                    <a:pt x="64849" y="0"/>
                  </a:lnTo>
                  <a:lnTo>
                    <a:pt x="27794" y="4620"/>
                  </a:lnTo>
                  <a:lnTo>
                    <a:pt x="0" y="65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538380" y="1478477"/>
            <a:ext cx="125330" cy="500881"/>
            <a:chOff x="2538380" y="1478477"/>
            <a:chExt cx="125330" cy="500881"/>
          </a:xfrm>
        </p:grpSpPr>
        <p:sp>
          <p:nvSpPr>
            <p:cNvPr id="61" name="Freeform 60"/>
            <p:cNvSpPr/>
            <p:nvPr/>
          </p:nvSpPr>
          <p:spPr>
            <a:xfrm>
              <a:off x="2538380" y="1716920"/>
              <a:ext cx="125330" cy="262438"/>
            </a:xfrm>
            <a:custGeom>
              <a:avLst/>
              <a:gdLst/>
              <a:ahLst/>
              <a:cxnLst/>
              <a:rect l="0" t="0" r="0" b="0"/>
              <a:pathLst>
                <a:path w="125330" h="262438">
                  <a:moveTo>
                    <a:pt x="72687" y="262437"/>
                  </a:moveTo>
                  <a:lnTo>
                    <a:pt x="64354" y="224959"/>
                  </a:lnTo>
                  <a:lnTo>
                    <a:pt x="62592" y="173536"/>
                  </a:lnTo>
                  <a:lnTo>
                    <a:pt x="62244" y="118318"/>
                  </a:lnTo>
                  <a:lnTo>
                    <a:pt x="62175" y="62350"/>
                  </a:lnTo>
                  <a:lnTo>
                    <a:pt x="60991" y="389"/>
                  </a:lnTo>
                  <a:lnTo>
                    <a:pt x="59040" y="0"/>
                  </a:lnTo>
                  <a:lnTo>
                    <a:pt x="9161" y="62039"/>
                  </a:lnTo>
                  <a:lnTo>
                    <a:pt x="0" y="71596"/>
                  </a:lnTo>
                  <a:lnTo>
                    <a:pt x="13182" y="55547"/>
                  </a:lnTo>
                  <a:lnTo>
                    <a:pt x="38316" y="24518"/>
                  </a:lnTo>
                  <a:lnTo>
                    <a:pt x="46264" y="20766"/>
                  </a:lnTo>
                  <a:lnTo>
                    <a:pt x="64453" y="19717"/>
                  </a:lnTo>
                  <a:lnTo>
                    <a:pt x="73047" y="23415"/>
                  </a:lnTo>
                  <a:lnTo>
                    <a:pt x="125329" y="623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552814" y="1478477"/>
              <a:ext cx="91504" cy="81377"/>
            </a:xfrm>
            <a:custGeom>
              <a:avLst/>
              <a:gdLst/>
              <a:ahLst/>
              <a:cxnLst/>
              <a:rect l="0" t="0" r="0" b="0"/>
              <a:pathLst>
                <a:path w="91504" h="81377">
                  <a:moveTo>
                    <a:pt x="79310" y="37626"/>
                  </a:moveTo>
                  <a:lnTo>
                    <a:pt x="68132" y="26448"/>
                  </a:lnTo>
                  <a:lnTo>
                    <a:pt x="50165" y="20960"/>
                  </a:lnTo>
                  <a:lnTo>
                    <a:pt x="38823" y="19496"/>
                  </a:lnTo>
                  <a:lnTo>
                    <a:pt x="19982" y="24109"/>
                  </a:lnTo>
                  <a:lnTo>
                    <a:pt x="11682" y="28615"/>
                  </a:lnTo>
                  <a:lnTo>
                    <a:pt x="6148" y="36298"/>
                  </a:lnTo>
                  <a:lnTo>
                    <a:pt x="0" y="57313"/>
                  </a:lnTo>
                  <a:lnTo>
                    <a:pt x="1870" y="65959"/>
                  </a:lnTo>
                  <a:lnTo>
                    <a:pt x="6627" y="72892"/>
                  </a:lnTo>
                  <a:lnTo>
                    <a:pt x="13307" y="78684"/>
                  </a:lnTo>
                  <a:lnTo>
                    <a:pt x="21270" y="81376"/>
                  </a:lnTo>
                  <a:lnTo>
                    <a:pt x="39476" y="81247"/>
                  </a:lnTo>
                  <a:lnTo>
                    <a:pt x="56147" y="74171"/>
                  </a:lnTo>
                  <a:lnTo>
                    <a:pt x="63868" y="69008"/>
                  </a:lnTo>
                  <a:lnTo>
                    <a:pt x="75566" y="53914"/>
                  </a:lnTo>
                  <a:lnTo>
                    <a:pt x="80324" y="44975"/>
                  </a:lnTo>
                  <a:lnTo>
                    <a:pt x="81156" y="35506"/>
                  </a:lnTo>
                  <a:lnTo>
                    <a:pt x="75841" y="15627"/>
                  </a:lnTo>
                  <a:lnTo>
                    <a:pt x="69978" y="10092"/>
                  </a:lnTo>
                  <a:lnTo>
                    <a:pt x="62560" y="7572"/>
                  </a:lnTo>
                  <a:lnTo>
                    <a:pt x="54106" y="7061"/>
                  </a:lnTo>
                  <a:lnTo>
                    <a:pt x="38472" y="12733"/>
                  </a:lnTo>
                  <a:lnTo>
                    <a:pt x="31028" y="17521"/>
                  </a:lnTo>
                  <a:lnTo>
                    <a:pt x="19637" y="32200"/>
                  </a:lnTo>
                  <a:lnTo>
                    <a:pt x="14961" y="41028"/>
                  </a:lnTo>
                  <a:lnTo>
                    <a:pt x="14184" y="49253"/>
                  </a:lnTo>
                  <a:lnTo>
                    <a:pt x="19559" y="64631"/>
                  </a:lnTo>
                  <a:lnTo>
                    <a:pt x="26608" y="68497"/>
                  </a:lnTo>
                  <a:lnTo>
                    <a:pt x="46918" y="69674"/>
                  </a:lnTo>
                  <a:lnTo>
                    <a:pt x="65304" y="63178"/>
                  </a:lnTo>
                  <a:lnTo>
                    <a:pt x="73482" y="58170"/>
                  </a:lnTo>
                  <a:lnTo>
                    <a:pt x="85688" y="43247"/>
                  </a:lnTo>
                  <a:lnTo>
                    <a:pt x="90581" y="34355"/>
                  </a:lnTo>
                  <a:lnTo>
                    <a:pt x="91503" y="26086"/>
                  </a:lnTo>
                  <a:lnTo>
                    <a:pt x="86289" y="10661"/>
                  </a:lnTo>
                  <a:lnTo>
                    <a:pt x="79283" y="5611"/>
                  </a:lnTo>
                  <a:lnTo>
                    <a:pt x="59021" y="0"/>
                  </a:lnTo>
                  <a:lnTo>
                    <a:pt x="49406" y="844"/>
                  </a:lnTo>
                  <a:lnTo>
                    <a:pt x="32484" y="8020"/>
                  </a:lnTo>
                  <a:lnTo>
                    <a:pt x="27036" y="15549"/>
                  </a:lnTo>
                  <a:lnTo>
                    <a:pt x="20982" y="36393"/>
                  </a:lnTo>
                  <a:lnTo>
                    <a:pt x="21707" y="46163"/>
                  </a:lnTo>
                  <a:lnTo>
                    <a:pt x="28752" y="63257"/>
                  </a:lnTo>
                  <a:lnTo>
                    <a:pt x="36246" y="67582"/>
                  </a:lnTo>
                  <a:lnTo>
                    <a:pt x="57051" y="69267"/>
                  </a:lnTo>
                  <a:lnTo>
                    <a:pt x="75656" y="62997"/>
                  </a:lnTo>
                  <a:lnTo>
                    <a:pt x="83893" y="58050"/>
                  </a:lnTo>
                  <a:lnTo>
                    <a:pt x="88214" y="51242"/>
                  </a:lnTo>
                  <a:lnTo>
                    <a:pt x="89897" y="34319"/>
                  </a:lnTo>
                  <a:lnTo>
                    <a:pt x="86368" y="27233"/>
                  </a:lnTo>
                  <a:lnTo>
                    <a:pt x="73088" y="16239"/>
                  </a:lnTo>
                  <a:lnTo>
                    <a:pt x="65803" y="15179"/>
                  </a:lnTo>
                  <a:lnTo>
                    <a:pt x="58607" y="16812"/>
                  </a:lnTo>
                  <a:lnTo>
                    <a:pt x="45542" y="24866"/>
                  </a:lnTo>
                  <a:lnTo>
                    <a:pt x="26667" y="48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485041" y="2670942"/>
            <a:ext cx="1513858" cy="438479"/>
            <a:chOff x="5485041" y="2670942"/>
            <a:chExt cx="1513858" cy="438479"/>
          </a:xfrm>
        </p:grpSpPr>
        <p:sp>
          <p:nvSpPr>
            <p:cNvPr id="64" name="Freeform 63"/>
            <p:cNvSpPr/>
            <p:nvPr/>
          </p:nvSpPr>
          <p:spPr>
            <a:xfrm>
              <a:off x="5625091" y="2742081"/>
              <a:ext cx="181047" cy="316474"/>
            </a:xfrm>
            <a:custGeom>
              <a:avLst/>
              <a:gdLst/>
              <a:ahLst/>
              <a:cxnLst/>
              <a:rect l="0" t="0" r="0" b="0"/>
              <a:pathLst>
                <a:path w="181047" h="316474">
                  <a:moveTo>
                    <a:pt x="54704" y="0"/>
                  </a:moveTo>
                  <a:lnTo>
                    <a:pt x="43526" y="11178"/>
                  </a:lnTo>
                  <a:lnTo>
                    <a:pt x="19860" y="73217"/>
                  </a:lnTo>
                  <a:lnTo>
                    <a:pt x="3566" y="99553"/>
                  </a:lnTo>
                  <a:lnTo>
                    <a:pt x="725" y="100294"/>
                  </a:lnTo>
                  <a:lnTo>
                    <a:pt x="0" y="96108"/>
                  </a:lnTo>
                  <a:lnTo>
                    <a:pt x="7243" y="61358"/>
                  </a:lnTo>
                  <a:lnTo>
                    <a:pt x="22184" y="36637"/>
                  </a:lnTo>
                  <a:lnTo>
                    <a:pt x="37911" y="24862"/>
                  </a:lnTo>
                  <a:lnTo>
                    <a:pt x="47018" y="20084"/>
                  </a:lnTo>
                  <a:lnTo>
                    <a:pt x="55430" y="19239"/>
                  </a:lnTo>
                  <a:lnTo>
                    <a:pt x="71014" y="24538"/>
                  </a:lnTo>
                  <a:lnTo>
                    <a:pt x="92942" y="46265"/>
                  </a:lnTo>
                  <a:lnTo>
                    <a:pt x="120736" y="105649"/>
                  </a:lnTo>
                  <a:lnTo>
                    <a:pt x="126131" y="142568"/>
                  </a:lnTo>
                  <a:lnTo>
                    <a:pt x="119549" y="196964"/>
                  </a:lnTo>
                  <a:lnTo>
                    <a:pt x="103865" y="249650"/>
                  </a:lnTo>
                  <a:lnTo>
                    <a:pt x="78583" y="294198"/>
                  </a:lnTo>
                  <a:lnTo>
                    <a:pt x="61808" y="309349"/>
                  </a:lnTo>
                  <a:lnTo>
                    <a:pt x="52421" y="315027"/>
                  </a:lnTo>
                  <a:lnTo>
                    <a:pt x="42654" y="316473"/>
                  </a:lnTo>
                  <a:lnTo>
                    <a:pt x="22442" y="311840"/>
                  </a:lnTo>
                  <a:lnTo>
                    <a:pt x="14479" y="306160"/>
                  </a:lnTo>
                  <a:lnTo>
                    <a:pt x="2511" y="290489"/>
                  </a:lnTo>
                  <a:lnTo>
                    <a:pt x="1191" y="281397"/>
                  </a:lnTo>
                  <a:lnTo>
                    <a:pt x="5964" y="261936"/>
                  </a:lnTo>
                  <a:lnTo>
                    <a:pt x="19004" y="247827"/>
                  </a:lnTo>
                  <a:lnTo>
                    <a:pt x="27394" y="242427"/>
                  </a:lnTo>
                  <a:lnTo>
                    <a:pt x="46076" y="239546"/>
                  </a:lnTo>
                  <a:lnTo>
                    <a:pt x="107513" y="253379"/>
                  </a:lnTo>
                  <a:lnTo>
                    <a:pt x="129648" y="257672"/>
                  </a:lnTo>
                  <a:lnTo>
                    <a:pt x="181046" y="252684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85041" y="2703751"/>
              <a:ext cx="423396" cy="405670"/>
            </a:xfrm>
            <a:custGeom>
              <a:avLst/>
              <a:gdLst/>
              <a:ahLst/>
              <a:cxnLst/>
              <a:rect l="0" t="0" r="0" b="0"/>
              <a:pathLst>
                <a:path w="423396" h="405670">
                  <a:moveTo>
                    <a:pt x="205282" y="6744"/>
                  </a:moveTo>
                  <a:lnTo>
                    <a:pt x="143190" y="21399"/>
                  </a:lnTo>
                  <a:lnTo>
                    <a:pt x="110846" y="37083"/>
                  </a:lnTo>
                  <a:lnTo>
                    <a:pt x="54804" y="94808"/>
                  </a:lnTo>
                  <a:lnTo>
                    <a:pt x="19336" y="144120"/>
                  </a:lnTo>
                  <a:lnTo>
                    <a:pt x="6855" y="200300"/>
                  </a:lnTo>
                  <a:lnTo>
                    <a:pt x="0" y="236449"/>
                  </a:lnTo>
                  <a:lnTo>
                    <a:pt x="9909" y="290761"/>
                  </a:lnTo>
                  <a:lnTo>
                    <a:pt x="44564" y="354163"/>
                  </a:lnTo>
                  <a:lnTo>
                    <a:pt x="61322" y="368993"/>
                  </a:lnTo>
                  <a:lnTo>
                    <a:pt x="104913" y="398032"/>
                  </a:lnTo>
                  <a:lnTo>
                    <a:pt x="167787" y="405669"/>
                  </a:lnTo>
                  <a:lnTo>
                    <a:pt x="229115" y="397023"/>
                  </a:lnTo>
                  <a:lnTo>
                    <a:pt x="288489" y="367394"/>
                  </a:lnTo>
                  <a:lnTo>
                    <a:pt x="347232" y="333019"/>
                  </a:lnTo>
                  <a:lnTo>
                    <a:pt x="372124" y="308919"/>
                  </a:lnTo>
                  <a:lnTo>
                    <a:pt x="401496" y="263745"/>
                  </a:lnTo>
                  <a:lnTo>
                    <a:pt x="420252" y="209762"/>
                  </a:lnTo>
                  <a:lnTo>
                    <a:pt x="423395" y="168023"/>
                  </a:lnTo>
                  <a:lnTo>
                    <a:pt x="414569" y="115118"/>
                  </a:lnTo>
                  <a:lnTo>
                    <a:pt x="396966" y="60963"/>
                  </a:lnTo>
                  <a:lnTo>
                    <a:pt x="385621" y="44100"/>
                  </a:lnTo>
                  <a:lnTo>
                    <a:pt x="366542" y="31926"/>
                  </a:lnTo>
                  <a:lnTo>
                    <a:pt x="316165" y="8989"/>
                  </a:lnTo>
                  <a:lnTo>
                    <a:pt x="269462" y="0"/>
                  </a:lnTo>
                  <a:lnTo>
                    <a:pt x="210854" y="5369"/>
                  </a:lnTo>
                  <a:lnTo>
                    <a:pt x="163168" y="17273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90406" y="2815780"/>
              <a:ext cx="31587" cy="221100"/>
            </a:xfrm>
            <a:custGeom>
              <a:avLst/>
              <a:gdLst/>
              <a:ahLst/>
              <a:cxnLst/>
              <a:rect l="0" t="0" r="0" b="0"/>
              <a:pathLst>
                <a:path w="31587" h="221100">
                  <a:moveTo>
                    <a:pt x="31586" y="221099"/>
                  </a:moveTo>
                  <a:lnTo>
                    <a:pt x="31586" y="162482"/>
                  </a:lnTo>
                  <a:lnTo>
                    <a:pt x="23252" y="102766"/>
                  </a:lnTo>
                  <a:lnTo>
                    <a:pt x="12941" y="431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006179" y="2774100"/>
              <a:ext cx="266051" cy="294365"/>
            </a:xfrm>
            <a:custGeom>
              <a:avLst/>
              <a:gdLst/>
              <a:ahLst/>
              <a:cxnLst/>
              <a:rect l="0" t="0" r="0" b="0"/>
              <a:pathLst>
                <a:path w="266051" h="294365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146627" y="11076"/>
                  </a:lnTo>
                  <a:lnTo>
                    <a:pt x="198770" y="28942"/>
                  </a:lnTo>
                  <a:lnTo>
                    <a:pt x="223191" y="47785"/>
                  </a:lnTo>
                  <a:lnTo>
                    <a:pt x="244075" y="75075"/>
                  </a:lnTo>
                  <a:lnTo>
                    <a:pt x="266050" y="126147"/>
                  </a:lnTo>
                  <a:lnTo>
                    <a:pt x="265872" y="163154"/>
                  </a:lnTo>
                  <a:lnTo>
                    <a:pt x="252822" y="198165"/>
                  </a:lnTo>
                  <a:lnTo>
                    <a:pt x="213783" y="247998"/>
                  </a:lnTo>
                  <a:lnTo>
                    <a:pt x="157285" y="281725"/>
                  </a:lnTo>
                  <a:lnTo>
                    <a:pt x="94756" y="294364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353619" y="2942122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343090" y="284736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427319" y="2900008"/>
              <a:ext cx="115814" cy="143995"/>
            </a:xfrm>
            <a:custGeom>
              <a:avLst/>
              <a:gdLst/>
              <a:ahLst/>
              <a:cxnLst/>
              <a:rect l="0" t="0" r="0" b="0"/>
              <a:pathLst>
                <a:path w="115814" h="143995">
                  <a:moveTo>
                    <a:pt x="0" y="21057"/>
                  </a:moveTo>
                  <a:lnTo>
                    <a:pt x="19128" y="73762"/>
                  </a:lnTo>
                  <a:lnTo>
                    <a:pt x="55136" y="134474"/>
                  </a:lnTo>
                  <a:lnTo>
                    <a:pt x="61323" y="142292"/>
                  </a:lnTo>
                  <a:lnTo>
                    <a:pt x="66619" y="143994"/>
                  </a:lnTo>
                  <a:lnTo>
                    <a:pt x="71318" y="141620"/>
                  </a:lnTo>
                  <a:lnTo>
                    <a:pt x="79660" y="129623"/>
                  </a:lnTo>
                  <a:lnTo>
                    <a:pt x="101682" y="73064"/>
                  </a:lnTo>
                  <a:lnTo>
                    <a:pt x="112675" y="31460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606303" y="2921065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0"/>
                  </a:moveTo>
                  <a:lnTo>
                    <a:pt x="17959" y="5387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616831" y="28368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19547" y="2670942"/>
              <a:ext cx="107855" cy="366346"/>
            </a:xfrm>
            <a:custGeom>
              <a:avLst/>
              <a:gdLst/>
              <a:ahLst/>
              <a:cxnLst/>
              <a:rect l="0" t="0" r="0" b="0"/>
              <a:pathLst>
                <a:path w="107855" h="366346">
                  <a:moveTo>
                    <a:pt x="76269" y="281709"/>
                  </a:moveTo>
                  <a:lnTo>
                    <a:pt x="66694" y="257662"/>
                  </a:lnTo>
                  <a:lnTo>
                    <a:pt x="56026" y="243335"/>
                  </a:lnTo>
                  <a:lnTo>
                    <a:pt x="31277" y="227705"/>
                  </a:lnTo>
                  <a:lnTo>
                    <a:pt x="24047" y="228159"/>
                  </a:lnTo>
                  <a:lnTo>
                    <a:pt x="18058" y="231971"/>
                  </a:lnTo>
                  <a:lnTo>
                    <a:pt x="8284" y="246735"/>
                  </a:lnTo>
                  <a:lnTo>
                    <a:pt x="39" y="268895"/>
                  </a:lnTo>
                  <a:lnTo>
                    <a:pt x="0" y="307678"/>
                  </a:lnTo>
                  <a:lnTo>
                    <a:pt x="12987" y="343216"/>
                  </a:lnTo>
                  <a:lnTo>
                    <a:pt x="28256" y="358958"/>
                  </a:lnTo>
                  <a:lnTo>
                    <a:pt x="37242" y="364794"/>
                  </a:lnTo>
                  <a:lnTo>
                    <a:pt x="45571" y="366345"/>
                  </a:lnTo>
                  <a:lnTo>
                    <a:pt x="53464" y="365039"/>
                  </a:lnTo>
                  <a:lnTo>
                    <a:pt x="61066" y="361829"/>
                  </a:lnTo>
                  <a:lnTo>
                    <a:pt x="72632" y="348903"/>
                  </a:lnTo>
                  <a:lnTo>
                    <a:pt x="89589" y="306420"/>
                  </a:lnTo>
                  <a:lnTo>
                    <a:pt x="95798" y="245733"/>
                  </a:lnTo>
                  <a:lnTo>
                    <a:pt x="97024" y="184352"/>
                  </a:lnTo>
                  <a:lnTo>
                    <a:pt x="97266" y="121838"/>
                  </a:lnTo>
                  <a:lnTo>
                    <a:pt x="88909" y="65599"/>
                  </a:lnTo>
                  <a:lnTo>
                    <a:pt x="72575" y="3036"/>
                  </a:lnTo>
                  <a:lnTo>
                    <a:pt x="70297" y="0"/>
                  </a:lnTo>
                  <a:lnTo>
                    <a:pt x="68778" y="3826"/>
                  </a:lnTo>
                  <a:lnTo>
                    <a:pt x="66141" y="60498"/>
                  </a:lnTo>
                  <a:lnTo>
                    <a:pt x="67029" y="108280"/>
                  </a:lnTo>
                  <a:lnTo>
                    <a:pt x="73012" y="159483"/>
                  </a:lnTo>
                  <a:lnTo>
                    <a:pt x="76473" y="210529"/>
                  </a:lnTo>
                  <a:lnTo>
                    <a:pt x="87532" y="267172"/>
                  </a:lnTo>
                  <a:lnTo>
                    <a:pt x="107854" y="323823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37929" y="2831011"/>
              <a:ext cx="160970" cy="247983"/>
            </a:xfrm>
            <a:custGeom>
              <a:avLst/>
              <a:gdLst/>
              <a:ahLst/>
              <a:cxnLst/>
              <a:rect l="0" t="0" r="0" b="0"/>
              <a:pathLst>
                <a:path w="160970" h="247983">
                  <a:moveTo>
                    <a:pt x="0" y="132168"/>
                  </a:moveTo>
                  <a:lnTo>
                    <a:pt x="55045" y="115380"/>
                  </a:lnTo>
                  <a:lnTo>
                    <a:pt x="114513" y="106084"/>
                  </a:lnTo>
                  <a:lnTo>
                    <a:pt x="141424" y="91035"/>
                  </a:lnTo>
                  <a:lnTo>
                    <a:pt x="153712" y="75282"/>
                  </a:lnTo>
                  <a:lnTo>
                    <a:pt x="158627" y="66168"/>
                  </a:lnTo>
                  <a:lnTo>
                    <a:pt x="160969" y="46683"/>
                  </a:lnTo>
                  <a:lnTo>
                    <a:pt x="156940" y="27495"/>
                  </a:lnTo>
                  <a:lnTo>
                    <a:pt x="147350" y="11167"/>
                  </a:lnTo>
                  <a:lnTo>
                    <a:pt x="139177" y="5878"/>
                  </a:lnTo>
                  <a:lnTo>
                    <a:pt x="117619" y="0"/>
                  </a:lnTo>
                  <a:lnTo>
                    <a:pt x="95559" y="3627"/>
                  </a:lnTo>
                  <a:lnTo>
                    <a:pt x="66528" y="18823"/>
                  </a:lnTo>
                  <a:lnTo>
                    <a:pt x="51796" y="32660"/>
                  </a:lnTo>
                  <a:lnTo>
                    <a:pt x="28889" y="80287"/>
                  </a:lnTo>
                  <a:lnTo>
                    <a:pt x="23378" y="116926"/>
                  </a:lnTo>
                  <a:lnTo>
                    <a:pt x="27335" y="157418"/>
                  </a:lnTo>
                  <a:lnTo>
                    <a:pt x="41505" y="193462"/>
                  </a:lnTo>
                  <a:lnTo>
                    <a:pt x="60521" y="220780"/>
                  </a:lnTo>
                  <a:lnTo>
                    <a:pt x="86563" y="238102"/>
                  </a:lnTo>
                  <a:lnTo>
                    <a:pt x="144486" y="246681"/>
                  </a:lnTo>
                  <a:lnTo>
                    <a:pt x="157928" y="247982"/>
                  </a:lnTo>
                </a:path>
              </a:pathLst>
            </a:custGeom>
            <a:ln w="38100" cap="flat" cmpd="sng" algn="ctr">
              <a:solidFill>
                <a:srgbClr val="C85117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2234523" y="1052849"/>
            <a:ext cx="280854" cy="450797"/>
          </a:xfrm>
          <a:custGeom>
            <a:avLst/>
            <a:gdLst/>
            <a:ahLst/>
            <a:cxnLst/>
            <a:rect l="0" t="0" r="0" b="0"/>
            <a:pathLst>
              <a:path w="280854" h="450797">
                <a:moveTo>
                  <a:pt x="134388" y="0"/>
                </a:moveTo>
                <a:lnTo>
                  <a:pt x="112032" y="0"/>
                </a:lnTo>
                <a:lnTo>
                  <a:pt x="94816" y="6239"/>
                </a:lnTo>
                <a:lnTo>
                  <a:pt x="64701" y="29309"/>
                </a:lnTo>
                <a:lnTo>
                  <a:pt x="43290" y="55088"/>
                </a:lnTo>
                <a:lnTo>
                  <a:pt x="27718" y="90542"/>
                </a:lnTo>
                <a:lnTo>
                  <a:pt x="19211" y="143274"/>
                </a:lnTo>
                <a:lnTo>
                  <a:pt x="4159" y="205088"/>
                </a:lnTo>
                <a:lnTo>
                  <a:pt x="0" y="260007"/>
                </a:lnTo>
                <a:lnTo>
                  <a:pt x="9230" y="315915"/>
                </a:lnTo>
                <a:lnTo>
                  <a:pt x="26920" y="377648"/>
                </a:lnTo>
                <a:lnTo>
                  <a:pt x="51116" y="417748"/>
                </a:lnTo>
                <a:lnTo>
                  <a:pt x="65793" y="432501"/>
                </a:lnTo>
                <a:lnTo>
                  <a:pt x="84014" y="442957"/>
                </a:lnTo>
                <a:lnTo>
                  <a:pt x="132714" y="450796"/>
                </a:lnTo>
                <a:lnTo>
                  <a:pt x="172367" y="449814"/>
                </a:lnTo>
                <a:lnTo>
                  <a:pt x="195721" y="441293"/>
                </a:lnTo>
                <a:lnTo>
                  <a:pt x="214680" y="423468"/>
                </a:lnTo>
                <a:lnTo>
                  <a:pt x="240326" y="379486"/>
                </a:lnTo>
                <a:lnTo>
                  <a:pt x="260354" y="326444"/>
                </a:lnTo>
                <a:lnTo>
                  <a:pt x="277059" y="272579"/>
                </a:lnTo>
                <a:lnTo>
                  <a:pt x="280853" y="220176"/>
                </a:lnTo>
                <a:lnTo>
                  <a:pt x="276014" y="164764"/>
                </a:lnTo>
                <a:lnTo>
                  <a:pt x="262623" y="117164"/>
                </a:lnTo>
                <a:lnTo>
                  <a:pt x="231979" y="63349"/>
                </a:lnTo>
                <a:lnTo>
                  <a:pt x="196040" y="29498"/>
                </a:lnTo>
                <a:lnTo>
                  <a:pt x="175827" y="14670"/>
                </a:lnTo>
                <a:lnTo>
                  <a:pt x="152026" y="6520"/>
                </a:lnTo>
                <a:lnTo>
                  <a:pt x="127019" y="4068"/>
                </a:lnTo>
                <a:lnTo>
                  <a:pt x="71218" y="10529"/>
                </a:lnTo>
              </a:path>
            </a:pathLst>
          </a:custGeom>
          <a:ln w="381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791062" y="1076353"/>
            <a:ext cx="355342" cy="438486"/>
          </a:xfrm>
          <a:custGeom>
            <a:avLst/>
            <a:gdLst/>
            <a:ahLst/>
            <a:cxnLst/>
            <a:rect l="0" t="0" r="0" b="0"/>
            <a:pathLst>
              <a:path w="355342" h="438486">
                <a:moveTo>
                  <a:pt x="125331" y="39667"/>
                </a:moveTo>
                <a:lnTo>
                  <a:pt x="81369" y="59911"/>
                </a:lnTo>
                <a:lnTo>
                  <a:pt x="49144" y="94229"/>
                </a:lnTo>
                <a:lnTo>
                  <a:pt x="18751" y="145205"/>
                </a:lnTo>
                <a:lnTo>
                  <a:pt x="4106" y="188286"/>
                </a:lnTo>
                <a:lnTo>
                  <a:pt x="0" y="243762"/>
                </a:lnTo>
                <a:lnTo>
                  <a:pt x="4778" y="305110"/>
                </a:lnTo>
                <a:lnTo>
                  <a:pt x="18157" y="359949"/>
                </a:lnTo>
                <a:lnTo>
                  <a:pt x="42117" y="395738"/>
                </a:lnTo>
                <a:lnTo>
                  <a:pt x="74969" y="425337"/>
                </a:lnTo>
                <a:lnTo>
                  <a:pt x="97879" y="433344"/>
                </a:lnTo>
                <a:lnTo>
                  <a:pt x="150714" y="438485"/>
                </a:lnTo>
                <a:lnTo>
                  <a:pt x="192254" y="433786"/>
                </a:lnTo>
                <a:lnTo>
                  <a:pt x="228608" y="419396"/>
                </a:lnTo>
                <a:lnTo>
                  <a:pt x="286240" y="372905"/>
                </a:lnTo>
                <a:lnTo>
                  <a:pt x="321794" y="332364"/>
                </a:lnTo>
                <a:lnTo>
                  <a:pt x="345496" y="270093"/>
                </a:lnTo>
                <a:lnTo>
                  <a:pt x="354694" y="214905"/>
                </a:lnTo>
                <a:lnTo>
                  <a:pt x="355341" y="160113"/>
                </a:lnTo>
                <a:lnTo>
                  <a:pt x="347251" y="125268"/>
                </a:lnTo>
                <a:lnTo>
                  <a:pt x="317538" y="71434"/>
                </a:lnTo>
                <a:lnTo>
                  <a:pt x="288947" y="31514"/>
                </a:lnTo>
                <a:lnTo>
                  <a:pt x="260768" y="14375"/>
                </a:lnTo>
                <a:lnTo>
                  <a:pt x="229022" y="3057"/>
                </a:lnTo>
                <a:lnTo>
                  <a:pt x="203781" y="0"/>
                </a:lnTo>
                <a:lnTo>
                  <a:pt x="148039" y="14542"/>
                </a:lnTo>
                <a:lnTo>
                  <a:pt x="135860" y="18610"/>
                </a:lnTo>
              </a:path>
            </a:pathLst>
          </a:custGeom>
          <a:ln w="381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9886259" y="2232041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7043565" y="3011150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C85117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3284891" y="1537248"/>
            <a:ext cx="1273949" cy="63084"/>
          </a:xfrm>
          <a:custGeom>
            <a:avLst/>
            <a:gdLst/>
            <a:ahLst/>
            <a:cxnLst/>
            <a:rect l="0" t="0" r="0" b="0"/>
            <a:pathLst>
              <a:path w="1273949" h="63084">
                <a:moveTo>
                  <a:pt x="0" y="63083"/>
                </a:moveTo>
                <a:lnTo>
                  <a:pt x="58616" y="63083"/>
                </a:lnTo>
                <a:lnTo>
                  <a:pt x="111621" y="61913"/>
                </a:lnTo>
                <a:lnTo>
                  <a:pt x="167904" y="48429"/>
                </a:lnTo>
                <a:lnTo>
                  <a:pt x="218866" y="43291"/>
                </a:lnTo>
                <a:lnTo>
                  <a:pt x="273993" y="42276"/>
                </a:lnTo>
                <a:lnTo>
                  <a:pt x="329943" y="42076"/>
                </a:lnTo>
                <a:lnTo>
                  <a:pt x="384885" y="40866"/>
                </a:lnTo>
                <a:lnTo>
                  <a:pt x="447171" y="32963"/>
                </a:lnTo>
                <a:lnTo>
                  <a:pt x="502147" y="31787"/>
                </a:lnTo>
                <a:lnTo>
                  <a:pt x="558067" y="31555"/>
                </a:lnTo>
                <a:lnTo>
                  <a:pt x="614173" y="31509"/>
                </a:lnTo>
                <a:lnTo>
                  <a:pt x="676021" y="23166"/>
                </a:lnTo>
                <a:lnTo>
                  <a:pt x="730410" y="21403"/>
                </a:lnTo>
                <a:lnTo>
                  <a:pt x="786213" y="19885"/>
                </a:lnTo>
                <a:lnTo>
                  <a:pt x="842297" y="12653"/>
                </a:lnTo>
                <a:lnTo>
                  <a:pt x="898435" y="10878"/>
                </a:lnTo>
                <a:lnTo>
                  <a:pt x="960289" y="2165"/>
                </a:lnTo>
                <a:lnTo>
                  <a:pt x="1014679" y="357"/>
                </a:lnTo>
                <a:lnTo>
                  <a:pt x="1070483" y="0"/>
                </a:lnTo>
                <a:lnTo>
                  <a:pt x="1126566" y="3049"/>
                </a:lnTo>
                <a:lnTo>
                  <a:pt x="1182704" y="8981"/>
                </a:lnTo>
                <a:lnTo>
                  <a:pt x="1241438" y="21701"/>
                </a:lnTo>
                <a:lnTo>
                  <a:pt x="1273948" y="314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5511325" y="3364906"/>
            <a:ext cx="1140210" cy="541318"/>
            <a:chOff x="5511325" y="3364906"/>
            <a:chExt cx="1140210" cy="541318"/>
          </a:xfrm>
        </p:grpSpPr>
        <p:sp>
          <p:nvSpPr>
            <p:cNvPr id="81" name="Freeform 80"/>
            <p:cNvSpPr/>
            <p:nvPr/>
          </p:nvSpPr>
          <p:spPr>
            <a:xfrm>
              <a:off x="5599942" y="3495461"/>
              <a:ext cx="165647" cy="308371"/>
            </a:xfrm>
            <a:custGeom>
              <a:avLst/>
              <a:gdLst/>
              <a:ahLst/>
              <a:cxnLst/>
              <a:rect l="0" t="0" r="0" b="0"/>
              <a:pathLst>
                <a:path w="165647" h="308371">
                  <a:moveTo>
                    <a:pt x="74918" y="0"/>
                  </a:moveTo>
                  <a:lnTo>
                    <a:pt x="11584" y="63333"/>
                  </a:lnTo>
                  <a:lnTo>
                    <a:pt x="4620" y="70298"/>
                  </a:lnTo>
                  <a:lnTo>
                    <a:pt x="1146" y="71432"/>
                  </a:lnTo>
                  <a:lnTo>
                    <a:pt x="0" y="68678"/>
                  </a:lnTo>
                  <a:lnTo>
                    <a:pt x="406" y="63333"/>
                  </a:lnTo>
                  <a:lnTo>
                    <a:pt x="7097" y="51155"/>
                  </a:lnTo>
                  <a:lnTo>
                    <a:pt x="12156" y="44631"/>
                  </a:lnTo>
                  <a:lnTo>
                    <a:pt x="36045" y="29861"/>
                  </a:lnTo>
                  <a:lnTo>
                    <a:pt x="76728" y="15561"/>
                  </a:lnTo>
                  <a:lnTo>
                    <a:pt x="101849" y="12765"/>
                  </a:lnTo>
                  <a:lnTo>
                    <a:pt x="111589" y="15529"/>
                  </a:lnTo>
                  <a:lnTo>
                    <a:pt x="119252" y="20881"/>
                  </a:lnTo>
                  <a:lnTo>
                    <a:pt x="125531" y="27959"/>
                  </a:lnTo>
                  <a:lnTo>
                    <a:pt x="128547" y="37356"/>
                  </a:lnTo>
                  <a:lnTo>
                    <a:pt x="127203" y="71770"/>
                  </a:lnTo>
                  <a:lnTo>
                    <a:pt x="122332" y="93898"/>
                  </a:lnTo>
                  <a:lnTo>
                    <a:pt x="110029" y="112312"/>
                  </a:lnTo>
                  <a:lnTo>
                    <a:pt x="92863" y="127126"/>
                  </a:lnTo>
                  <a:lnTo>
                    <a:pt x="73535" y="137608"/>
                  </a:lnTo>
                  <a:lnTo>
                    <a:pt x="71656" y="140872"/>
                  </a:lnTo>
                  <a:lnTo>
                    <a:pt x="75083" y="143047"/>
                  </a:lnTo>
                  <a:lnTo>
                    <a:pt x="108616" y="152128"/>
                  </a:lnTo>
                  <a:lnTo>
                    <a:pt x="133126" y="167387"/>
                  </a:lnTo>
                  <a:lnTo>
                    <a:pt x="155205" y="192316"/>
                  </a:lnTo>
                  <a:lnTo>
                    <a:pt x="163244" y="214935"/>
                  </a:lnTo>
                  <a:lnTo>
                    <a:pt x="165646" y="239416"/>
                  </a:lnTo>
                  <a:lnTo>
                    <a:pt x="162815" y="261995"/>
                  </a:lnTo>
                  <a:lnTo>
                    <a:pt x="154537" y="280609"/>
                  </a:lnTo>
                  <a:lnTo>
                    <a:pt x="149054" y="288848"/>
                  </a:lnTo>
                  <a:lnTo>
                    <a:pt x="133604" y="301122"/>
                  </a:lnTo>
                  <a:lnTo>
                    <a:pt x="124570" y="306033"/>
                  </a:lnTo>
                  <a:lnTo>
                    <a:pt x="105174" y="308370"/>
                  </a:lnTo>
                  <a:lnTo>
                    <a:pt x="43215" y="297260"/>
                  </a:lnTo>
                  <a:lnTo>
                    <a:pt x="11747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511325" y="3428377"/>
              <a:ext cx="404954" cy="475003"/>
            </a:xfrm>
            <a:custGeom>
              <a:avLst/>
              <a:gdLst/>
              <a:ahLst/>
              <a:cxnLst/>
              <a:rect l="0" t="0" r="0" b="0"/>
              <a:pathLst>
                <a:path w="404954" h="475003">
                  <a:moveTo>
                    <a:pt x="279348" y="24970"/>
                  </a:moveTo>
                  <a:lnTo>
                    <a:pt x="261367" y="9329"/>
                  </a:lnTo>
                  <a:lnTo>
                    <a:pt x="244451" y="1250"/>
                  </a:lnTo>
                  <a:lnTo>
                    <a:pt x="222114" y="0"/>
                  </a:lnTo>
                  <a:lnTo>
                    <a:pt x="169647" y="8729"/>
                  </a:lnTo>
                  <a:lnTo>
                    <a:pt x="111697" y="28262"/>
                  </a:lnTo>
                  <a:lnTo>
                    <a:pt x="68937" y="59285"/>
                  </a:lnTo>
                  <a:lnTo>
                    <a:pt x="36271" y="99208"/>
                  </a:lnTo>
                  <a:lnTo>
                    <a:pt x="13430" y="156972"/>
                  </a:lnTo>
                  <a:lnTo>
                    <a:pt x="5983" y="211398"/>
                  </a:lnTo>
                  <a:lnTo>
                    <a:pt x="0" y="252043"/>
                  </a:lnTo>
                  <a:lnTo>
                    <a:pt x="10227" y="308639"/>
                  </a:lnTo>
                  <a:lnTo>
                    <a:pt x="24544" y="365706"/>
                  </a:lnTo>
                  <a:lnTo>
                    <a:pt x="48689" y="410080"/>
                  </a:lnTo>
                  <a:lnTo>
                    <a:pt x="75988" y="441722"/>
                  </a:lnTo>
                  <a:lnTo>
                    <a:pt x="102500" y="457808"/>
                  </a:lnTo>
                  <a:lnTo>
                    <a:pt x="144070" y="472554"/>
                  </a:lnTo>
                  <a:lnTo>
                    <a:pt x="181424" y="475002"/>
                  </a:lnTo>
                  <a:lnTo>
                    <a:pt x="236817" y="462840"/>
                  </a:lnTo>
                  <a:lnTo>
                    <a:pt x="263107" y="447298"/>
                  </a:lnTo>
                  <a:lnTo>
                    <a:pt x="321549" y="399180"/>
                  </a:lnTo>
                  <a:lnTo>
                    <a:pt x="365615" y="340402"/>
                  </a:lnTo>
                  <a:lnTo>
                    <a:pt x="393076" y="288126"/>
                  </a:lnTo>
                  <a:lnTo>
                    <a:pt x="401953" y="250991"/>
                  </a:lnTo>
                  <a:lnTo>
                    <a:pt x="404953" y="188116"/>
                  </a:lnTo>
                  <a:lnTo>
                    <a:pt x="402426" y="125609"/>
                  </a:lnTo>
                  <a:lnTo>
                    <a:pt x="391075" y="89884"/>
                  </a:lnTo>
                  <a:lnTo>
                    <a:pt x="366278" y="51960"/>
                  </a:lnTo>
                  <a:lnTo>
                    <a:pt x="330445" y="23109"/>
                  </a:lnTo>
                  <a:lnTo>
                    <a:pt x="298778" y="10120"/>
                  </a:lnTo>
                  <a:lnTo>
                    <a:pt x="237234" y="39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32829" y="3429935"/>
              <a:ext cx="210571" cy="444553"/>
            </a:xfrm>
            <a:custGeom>
              <a:avLst/>
              <a:gdLst/>
              <a:ahLst/>
              <a:cxnLst/>
              <a:rect l="0" t="0" r="0" b="0"/>
              <a:pathLst>
                <a:path w="210571" h="444553">
                  <a:moveTo>
                    <a:pt x="0" y="444552"/>
                  </a:moveTo>
                  <a:lnTo>
                    <a:pt x="5589" y="385935"/>
                  </a:lnTo>
                  <a:lnTo>
                    <a:pt x="10722" y="329421"/>
                  </a:lnTo>
                  <a:lnTo>
                    <a:pt x="17475" y="274348"/>
                  </a:lnTo>
                  <a:lnTo>
                    <a:pt x="19996" y="219296"/>
                  </a:lnTo>
                  <a:lnTo>
                    <a:pt x="21912" y="162560"/>
                  </a:lnTo>
                  <a:lnTo>
                    <a:pt x="29328" y="107050"/>
                  </a:lnTo>
                  <a:lnTo>
                    <a:pt x="36728" y="51371"/>
                  </a:lnTo>
                  <a:lnTo>
                    <a:pt x="46107" y="9339"/>
                  </a:lnTo>
                  <a:lnTo>
                    <a:pt x="51795" y="2332"/>
                  </a:lnTo>
                  <a:lnTo>
                    <a:pt x="59096" y="0"/>
                  </a:lnTo>
                  <a:lnTo>
                    <a:pt x="67473" y="785"/>
                  </a:lnTo>
                  <a:lnTo>
                    <a:pt x="74228" y="4818"/>
                  </a:lnTo>
                  <a:lnTo>
                    <a:pt x="84853" y="18657"/>
                  </a:lnTo>
                  <a:lnTo>
                    <a:pt x="108024" y="80859"/>
                  </a:lnTo>
                  <a:lnTo>
                    <a:pt x="124033" y="130120"/>
                  </a:lnTo>
                  <a:lnTo>
                    <a:pt x="139306" y="181761"/>
                  </a:lnTo>
                  <a:lnTo>
                    <a:pt x="155529" y="234106"/>
                  </a:lnTo>
                  <a:lnTo>
                    <a:pt x="167745" y="283542"/>
                  </a:lnTo>
                  <a:lnTo>
                    <a:pt x="182353" y="342167"/>
                  </a:lnTo>
                  <a:lnTo>
                    <a:pt x="196504" y="402534"/>
                  </a:lnTo>
                  <a:lnTo>
                    <a:pt x="210570" y="4340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74943" y="375867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94179" y="3120"/>
                  </a:lnTo>
                  <a:lnTo>
                    <a:pt x="359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86519" y="3385172"/>
              <a:ext cx="156500" cy="491502"/>
            </a:xfrm>
            <a:custGeom>
              <a:avLst/>
              <a:gdLst/>
              <a:ahLst/>
              <a:cxnLst/>
              <a:rect l="0" t="0" r="0" b="0"/>
              <a:pathLst>
                <a:path w="156500" h="491502">
                  <a:moveTo>
                    <a:pt x="114807" y="394558"/>
                  </a:moveTo>
                  <a:lnTo>
                    <a:pt x="100153" y="341531"/>
                  </a:lnTo>
                  <a:lnTo>
                    <a:pt x="94510" y="333470"/>
                  </a:lnTo>
                  <a:lnTo>
                    <a:pt x="78880" y="321394"/>
                  </a:lnTo>
                  <a:lnTo>
                    <a:pt x="44760" y="313608"/>
                  </a:lnTo>
                  <a:lnTo>
                    <a:pt x="24793" y="318026"/>
                  </a:lnTo>
                  <a:lnTo>
                    <a:pt x="16193" y="322480"/>
                  </a:lnTo>
                  <a:lnTo>
                    <a:pt x="10460" y="330128"/>
                  </a:lnTo>
                  <a:lnTo>
                    <a:pt x="4090" y="351105"/>
                  </a:lnTo>
                  <a:lnTo>
                    <a:pt x="0" y="402699"/>
                  </a:lnTo>
                  <a:lnTo>
                    <a:pt x="1632" y="442854"/>
                  </a:lnTo>
                  <a:lnTo>
                    <a:pt x="10304" y="466326"/>
                  </a:lnTo>
                  <a:lnTo>
                    <a:pt x="25077" y="482217"/>
                  </a:lnTo>
                  <a:lnTo>
                    <a:pt x="33930" y="488092"/>
                  </a:lnTo>
                  <a:lnTo>
                    <a:pt x="53125" y="491501"/>
                  </a:lnTo>
                  <a:lnTo>
                    <a:pt x="63157" y="490772"/>
                  </a:lnTo>
                  <a:lnTo>
                    <a:pt x="80543" y="480604"/>
                  </a:lnTo>
                  <a:lnTo>
                    <a:pt x="110769" y="445480"/>
                  </a:lnTo>
                  <a:lnTo>
                    <a:pt x="138710" y="383879"/>
                  </a:lnTo>
                  <a:lnTo>
                    <a:pt x="152111" y="325075"/>
                  </a:lnTo>
                  <a:lnTo>
                    <a:pt x="155496" y="273235"/>
                  </a:lnTo>
                  <a:lnTo>
                    <a:pt x="156499" y="213941"/>
                  </a:lnTo>
                  <a:lnTo>
                    <a:pt x="155626" y="155428"/>
                  </a:lnTo>
                  <a:lnTo>
                    <a:pt x="148563" y="96198"/>
                  </a:lnTo>
                  <a:lnTo>
                    <a:pt x="141232" y="40045"/>
                  </a:lnTo>
                  <a:lnTo>
                    <a:pt x="131865" y="6027"/>
                  </a:lnTo>
                  <a:lnTo>
                    <a:pt x="127349" y="1007"/>
                  </a:lnTo>
                  <a:lnTo>
                    <a:pt x="121999" y="0"/>
                  </a:lnTo>
                  <a:lnTo>
                    <a:pt x="116092" y="1668"/>
                  </a:lnTo>
                  <a:lnTo>
                    <a:pt x="110985" y="6289"/>
                  </a:lnTo>
                  <a:lnTo>
                    <a:pt x="102190" y="20783"/>
                  </a:lnTo>
                  <a:lnTo>
                    <a:pt x="95418" y="68259"/>
                  </a:lnTo>
                  <a:lnTo>
                    <a:pt x="94245" y="115903"/>
                  </a:lnTo>
                  <a:lnTo>
                    <a:pt x="93897" y="167065"/>
                  </a:lnTo>
                  <a:lnTo>
                    <a:pt x="94964" y="219268"/>
                  </a:lnTo>
                  <a:lnTo>
                    <a:pt x="100999" y="271781"/>
                  </a:lnTo>
                  <a:lnTo>
                    <a:pt x="104476" y="323215"/>
                  </a:lnTo>
                  <a:lnTo>
                    <a:pt x="113566" y="367440"/>
                  </a:lnTo>
                  <a:lnTo>
                    <a:pt x="146392" y="426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501293" y="3364906"/>
              <a:ext cx="150242" cy="541318"/>
            </a:xfrm>
            <a:custGeom>
              <a:avLst/>
              <a:gdLst/>
              <a:ahLst/>
              <a:cxnLst/>
              <a:rect l="0" t="0" r="0" b="0"/>
              <a:pathLst>
                <a:path w="150242" h="541318">
                  <a:moveTo>
                    <a:pt x="79018" y="404296"/>
                  </a:moveTo>
                  <a:lnTo>
                    <a:pt x="75898" y="361604"/>
                  </a:lnTo>
                  <a:lnTo>
                    <a:pt x="73428" y="351268"/>
                  </a:lnTo>
                  <a:lnTo>
                    <a:pt x="68272" y="343207"/>
                  </a:lnTo>
                  <a:lnTo>
                    <a:pt x="53185" y="331132"/>
                  </a:lnTo>
                  <a:lnTo>
                    <a:pt x="46588" y="330954"/>
                  </a:lnTo>
                  <a:lnTo>
                    <a:pt x="41020" y="334344"/>
                  </a:lnTo>
                  <a:lnTo>
                    <a:pt x="18089" y="370591"/>
                  </a:lnTo>
                  <a:lnTo>
                    <a:pt x="3880" y="433407"/>
                  </a:lnTo>
                  <a:lnTo>
                    <a:pt x="0" y="455839"/>
                  </a:lnTo>
                  <a:lnTo>
                    <a:pt x="9976" y="509436"/>
                  </a:lnTo>
                  <a:lnTo>
                    <a:pt x="25286" y="535534"/>
                  </a:lnTo>
                  <a:lnTo>
                    <a:pt x="32668" y="539751"/>
                  </a:lnTo>
                  <a:lnTo>
                    <a:pt x="50229" y="541317"/>
                  </a:lnTo>
                  <a:lnTo>
                    <a:pt x="66613" y="534994"/>
                  </a:lnTo>
                  <a:lnTo>
                    <a:pt x="74257" y="530033"/>
                  </a:lnTo>
                  <a:lnTo>
                    <a:pt x="96194" y="500693"/>
                  </a:lnTo>
                  <a:lnTo>
                    <a:pt x="116162" y="440452"/>
                  </a:lnTo>
                  <a:lnTo>
                    <a:pt x="131371" y="378466"/>
                  </a:lnTo>
                  <a:lnTo>
                    <a:pt x="138983" y="333471"/>
                  </a:lnTo>
                  <a:lnTo>
                    <a:pt x="144358" y="275686"/>
                  </a:lnTo>
                  <a:lnTo>
                    <a:pt x="150241" y="217230"/>
                  </a:lnTo>
                  <a:lnTo>
                    <a:pt x="146639" y="156255"/>
                  </a:lnTo>
                  <a:lnTo>
                    <a:pt x="141898" y="94774"/>
                  </a:lnTo>
                  <a:lnTo>
                    <a:pt x="130909" y="39476"/>
                  </a:lnTo>
                  <a:lnTo>
                    <a:pt x="123138" y="17545"/>
                  </a:lnTo>
                  <a:lnTo>
                    <a:pt x="111885" y="0"/>
                  </a:lnTo>
                  <a:lnTo>
                    <a:pt x="106778" y="234"/>
                  </a:lnTo>
                  <a:lnTo>
                    <a:pt x="102204" y="6240"/>
                  </a:lnTo>
                  <a:lnTo>
                    <a:pt x="95172" y="27340"/>
                  </a:lnTo>
                  <a:lnTo>
                    <a:pt x="90658" y="79015"/>
                  </a:lnTo>
                  <a:lnTo>
                    <a:pt x="84177" y="134282"/>
                  </a:lnTo>
                  <a:lnTo>
                    <a:pt x="80547" y="181832"/>
                  </a:lnTo>
                  <a:lnTo>
                    <a:pt x="79471" y="232965"/>
                  </a:lnTo>
                  <a:lnTo>
                    <a:pt x="86343" y="287004"/>
                  </a:lnTo>
                  <a:lnTo>
                    <a:pt x="92033" y="341526"/>
                  </a:lnTo>
                  <a:lnTo>
                    <a:pt x="108591" y="402962"/>
                  </a:lnTo>
                  <a:lnTo>
                    <a:pt x="142189" y="456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939845" y="3365196"/>
            <a:ext cx="966424" cy="496781"/>
            <a:chOff x="6939845" y="3365196"/>
            <a:chExt cx="966424" cy="496781"/>
          </a:xfrm>
        </p:grpSpPr>
        <p:sp>
          <p:nvSpPr>
            <p:cNvPr id="88" name="Freeform 87"/>
            <p:cNvSpPr/>
            <p:nvPr/>
          </p:nvSpPr>
          <p:spPr>
            <a:xfrm>
              <a:off x="6939845" y="3668530"/>
              <a:ext cx="219534" cy="193447"/>
            </a:xfrm>
            <a:custGeom>
              <a:avLst/>
              <a:gdLst/>
              <a:ahLst/>
              <a:cxnLst/>
              <a:rect l="0" t="0" r="0" b="0"/>
              <a:pathLst>
                <a:path w="219534" h="193447">
                  <a:moveTo>
                    <a:pt x="145834" y="79615"/>
                  </a:moveTo>
                  <a:lnTo>
                    <a:pt x="125590" y="35652"/>
                  </a:lnTo>
                  <a:lnTo>
                    <a:pt x="100840" y="10957"/>
                  </a:lnTo>
                  <a:lnTo>
                    <a:pt x="78263" y="2307"/>
                  </a:lnTo>
                  <a:lnTo>
                    <a:pt x="65692" y="0"/>
                  </a:lnTo>
                  <a:lnTo>
                    <a:pt x="45485" y="3676"/>
                  </a:lnTo>
                  <a:lnTo>
                    <a:pt x="36820" y="7932"/>
                  </a:lnTo>
                  <a:lnTo>
                    <a:pt x="24074" y="22019"/>
                  </a:lnTo>
                  <a:lnTo>
                    <a:pt x="6359" y="59659"/>
                  </a:lnTo>
                  <a:lnTo>
                    <a:pt x="0" y="116531"/>
                  </a:lnTo>
                  <a:lnTo>
                    <a:pt x="1238" y="158663"/>
                  </a:lnTo>
                  <a:lnTo>
                    <a:pt x="9819" y="182598"/>
                  </a:lnTo>
                  <a:lnTo>
                    <a:pt x="17723" y="189214"/>
                  </a:lnTo>
                  <a:lnTo>
                    <a:pt x="27671" y="192455"/>
                  </a:lnTo>
                  <a:lnTo>
                    <a:pt x="38983" y="193446"/>
                  </a:lnTo>
                  <a:lnTo>
                    <a:pt x="57789" y="188309"/>
                  </a:lnTo>
                  <a:lnTo>
                    <a:pt x="73947" y="177056"/>
                  </a:lnTo>
                  <a:lnTo>
                    <a:pt x="88928" y="160357"/>
                  </a:lnTo>
                  <a:lnTo>
                    <a:pt x="113225" y="102408"/>
                  </a:lnTo>
                  <a:lnTo>
                    <a:pt x="128084" y="58901"/>
                  </a:lnTo>
                  <a:lnTo>
                    <a:pt x="130491" y="56447"/>
                  </a:lnTo>
                  <a:lnTo>
                    <a:pt x="132096" y="59490"/>
                  </a:lnTo>
                  <a:lnTo>
                    <a:pt x="140261" y="92407"/>
                  </a:lnTo>
                  <a:lnTo>
                    <a:pt x="155361" y="116811"/>
                  </a:lnTo>
                  <a:lnTo>
                    <a:pt x="174653" y="138859"/>
                  </a:lnTo>
                  <a:lnTo>
                    <a:pt x="219533" y="1638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562057" y="3365196"/>
              <a:ext cx="344212" cy="462981"/>
            </a:xfrm>
            <a:custGeom>
              <a:avLst/>
              <a:gdLst/>
              <a:ahLst/>
              <a:cxnLst/>
              <a:rect l="0" t="0" r="0" b="0"/>
              <a:pathLst>
                <a:path w="344212" h="462981">
                  <a:moveTo>
                    <a:pt x="176389" y="56565"/>
                  </a:moveTo>
                  <a:lnTo>
                    <a:pt x="138910" y="48232"/>
                  </a:lnTo>
                  <a:lnTo>
                    <a:pt x="115278" y="49352"/>
                  </a:lnTo>
                  <a:lnTo>
                    <a:pt x="83412" y="63137"/>
                  </a:lnTo>
                  <a:lnTo>
                    <a:pt x="58632" y="83209"/>
                  </a:lnTo>
                  <a:lnTo>
                    <a:pt x="37642" y="110863"/>
                  </a:lnTo>
                  <a:lnTo>
                    <a:pt x="15629" y="162068"/>
                  </a:lnTo>
                  <a:lnTo>
                    <a:pt x="2217" y="220818"/>
                  </a:lnTo>
                  <a:lnTo>
                    <a:pt x="0" y="271479"/>
                  </a:lnTo>
                  <a:lnTo>
                    <a:pt x="6232" y="322364"/>
                  </a:lnTo>
                  <a:lnTo>
                    <a:pt x="21938" y="382074"/>
                  </a:lnTo>
                  <a:lnTo>
                    <a:pt x="40548" y="418564"/>
                  </a:lnTo>
                  <a:lnTo>
                    <a:pt x="63999" y="444194"/>
                  </a:lnTo>
                  <a:lnTo>
                    <a:pt x="73387" y="451855"/>
                  </a:lnTo>
                  <a:lnTo>
                    <a:pt x="96294" y="460367"/>
                  </a:lnTo>
                  <a:lnTo>
                    <a:pt x="122073" y="462980"/>
                  </a:lnTo>
                  <a:lnTo>
                    <a:pt x="176752" y="455126"/>
                  </a:lnTo>
                  <a:lnTo>
                    <a:pt x="202286" y="447783"/>
                  </a:lnTo>
                  <a:lnTo>
                    <a:pt x="230985" y="429325"/>
                  </a:lnTo>
                  <a:lnTo>
                    <a:pt x="283968" y="373040"/>
                  </a:lnTo>
                  <a:lnTo>
                    <a:pt x="309899" y="338531"/>
                  </a:lnTo>
                  <a:lnTo>
                    <a:pt x="330364" y="286719"/>
                  </a:lnTo>
                  <a:lnTo>
                    <a:pt x="341637" y="234566"/>
                  </a:lnTo>
                  <a:lnTo>
                    <a:pt x="344211" y="179203"/>
                  </a:lnTo>
                  <a:lnTo>
                    <a:pt x="335144" y="117141"/>
                  </a:lnTo>
                  <a:lnTo>
                    <a:pt x="305424" y="57610"/>
                  </a:lnTo>
                  <a:lnTo>
                    <a:pt x="284942" y="30879"/>
                  </a:lnTo>
                  <a:lnTo>
                    <a:pt x="258465" y="13729"/>
                  </a:lnTo>
                  <a:lnTo>
                    <a:pt x="228393" y="1239"/>
                  </a:lnTo>
                  <a:lnTo>
                    <a:pt x="207691" y="0"/>
                  </a:lnTo>
                  <a:lnTo>
                    <a:pt x="151017" y="11912"/>
                  </a:lnTo>
                  <a:lnTo>
                    <a:pt x="134274" y="1445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3196047" y="1821430"/>
            <a:ext cx="360358" cy="361961"/>
          </a:xfrm>
          <a:custGeom>
            <a:avLst/>
            <a:gdLst/>
            <a:ahLst/>
            <a:cxnLst/>
            <a:rect l="0" t="0" r="0" b="0"/>
            <a:pathLst>
              <a:path w="360358" h="361961">
                <a:moveTo>
                  <a:pt x="152015" y="0"/>
                </a:moveTo>
                <a:lnTo>
                  <a:pt x="108052" y="20243"/>
                </a:lnTo>
                <a:lnTo>
                  <a:pt x="47986" y="68008"/>
                </a:lnTo>
                <a:lnTo>
                  <a:pt x="27307" y="106240"/>
                </a:lnTo>
                <a:lnTo>
                  <a:pt x="8341" y="165289"/>
                </a:lnTo>
                <a:lnTo>
                  <a:pt x="0" y="199103"/>
                </a:lnTo>
                <a:lnTo>
                  <a:pt x="6477" y="241970"/>
                </a:lnTo>
                <a:lnTo>
                  <a:pt x="23578" y="293603"/>
                </a:lnTo>
                <a:lnTo>
                  <a:pt x="54397" y="332783"/>
                </a:lnTo>
                <a:lnTo>
                  <a:pt x="80587" y="348686"/>
                </a:lnTo>
                <a:lnTo>
                  <a:pt x="110574" y="360808"/>
                </a:lnTo>
                <a:lnTo>
                  <a:pt x="131257" y="361960"/>
                </a:lnTo>
                <a:lnTo>
                  <a:pt x="190875" y="350089"/>
                </a:lnTo>
                <a:lnTo>
                  <a:pt x="223580" y="338996"/>
                </a:lnTo>
                <a:lnTo>
                  <a:pt x="286360" y="302842"/>
                </a:lnTo>
                <a:lnTo>
                  <a:pt x="300631" y="289014"/>
                </a:lnTo>
                <a:lnTo>
                  <a:pt x="338993" y="229093"/>
                </a:lnTo>
                <a:lnTo>
                  <a:pt x="357572" y="177481"/>
                </a:lnTo>
                <a:lnTo>
                  <a:pt x="360357" y="152190"/>
                </a:lnTo>
                <a:lnTo>
                  <a:pt x="355355" y="131591"/>
                </a:lnTo>
                <a:lnTo>
                  <a:pt x="322094" y="68451"/>
                </a:lnTo>
                <a:lnTo>
                  <a:pt x="296775" y="46148"/>
                </a:lnTo>
                <a:lnTo>
                  <a:pt x="267047" y="30311"/>
                </a:lnTo>
                <a:lnTo>
                  <a:pt x="203630" y="22275"/>
                </a:lnTo>
                <a:lnTo>
                  <a:pt x="165359" y="24537"/>
                </a:lnTo>
                <a:lnTo>
                  <a:pt x="131792" y="35736"/>
                </a:lnTo>
                <a:lnTo>
                  <a:pt x="88844" y="5264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5479816" y="4206836"/>
            <a:ext cx="2963420" cy="825786"/>
            <a:chOff x="5479816" y="4206836"/>
            <a:chExt cx="2963420" cy="825786"/>
          </a:xfrm>
        </p:grpSpPr>
        <p:sp>
          <p:nvSpPr>
            <p:cNvPr id="92" name="Freeform 91"/>
            <p:cNvSpPr/>
            <p:nvPr/>
          </p:nvSpPr>
          <p:spPr>
            <a:xfrm>
              <a:off x="5727502" y="4316684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2195" y="37478"/>
                  </a:lnTo>
                  <a:lnTo>
                    <a:pt x="3770" y="75445"/>
                  </a:lnTo>
                  <a:lnTo>
                    <a:pt x="8526" y="122570"/>
                  </a:lnTo>
                  <a:lnTo>
                    <a:pt x="9935" y="180986"/>
                  </a:lnTo>
                  <a:lnTo>
                    <a:pt x="10353" y="242748"/>
                  </a:lnTo>
                  <a:lnTo>
                    <a:pt x="7357" y="302382"/>
                  </a:lnTo>
                  <a:lnTo>
                    <a:pt x="2180" y="350857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88885" y="4337741"/>
              <a:ext cx="138618" cy="229624"/>
            </a:xfrm>
            <a:custGeom>
              <a:avLst/>
              <a:gdLst/>
              <a:ahLst/>
              <a:cxnLst/>
              <a:rect l="0" t="0" r="0" b="0"/>
              <a:pathLst>
                <a:path w="138618" h="229624">
                  <a:moveTo>
                    <a:pt x="138617" y="157927"/>
                  </a:moveTo>
                  <a:lnTo>
                    <a:pt x="114571" y="167502"/>
                  </a:lnTo>
                  <a:lnTo>
                    <a:pt x="53495" y="202591"/>
                  </a:lnTo>
                  <a:lnTo>
                    <a:pt x="17688" y="228621"/>
                  </a:lnTo>
                  <a:lnTo>
                    <a:pt x="11204" y="229623"/>
                  </a:lnTo>
                  <a:lnTo>
                    <a:pt x="5712" y="226781"/>
                  </a:lnTo>
                  <a:lnTo>
                    <a:pt x="881" y="221378"/>
                  </a:lnTo>
                  <a:lnTo>
                    <a:pt x="0" y="214265"/>
                  </a:lnTo>
                  <a:lnTo>
                    <a:pt x="15786" y="161966"/>
                  </a:lnTo>
                  <a:lnTo>
                    <a:pt x="29823" y="107036"/>
                  </a:lnTo>
                  <a:lnTo>
                    <a:pt x="43861" y="47312"/>
                  </a:lnTo>
                  <a:lnTo>
                    <a:pt x="5438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79816" y="4206836"/>
              <a:ext cx="455664" cy="581364"/>
            </a:xfrm>
            <a:custGeom>
              <a:avLst/>
              <a:gdLst/>
              <a:ahLst/>
              <a:cxnLst/>
              <a:rect l="0" t="0" r="0" b="0"/>
              <a:pathLst>
                <a:path w="455664" h="581364">
                  <a:moveTo>
                    <a:pt x="258215" y="15091"/>
                  </a:moveTo>
                  <a:lnTo>
                    <a:pt x="214252" y="437"/>
                  </a:lnTo>
                  <a:lnTo>
                    <a:pt x="194222" y="0"/>
                  </a:lnTo>
                  <a:lnTo>
                    <a:pt x="152767" y="9251"/>
                  </a:lnTo>
                  <a:lnTo>
                    <a:pt x="126885" y="24539"/>
                  </a:lnTo>
                  <a:lnTo>
                    <a:pt x="73853" y="79092"/>
                  </a:lnTo>
                  <a:lnTo>
                    <a:pt x="37333" y="142467"/>
                  </a:lnTo>
                  <a:lnTo>
                    <a:pt x="14672" y="197789"/>
                  </a:lnTo>
                  <a:lnTo>
                    <a:pt x="6166" y="253777"/>
                  </a:lnTo>
                  <a:lnTo>
                    <a:pt x="0" y="295863"/>
                  </a:lnTo>
                  <a:lnTo>
                    <a:pt x="7211" y="355125"/>
                  </a:lnTo>
                  <a:lnTo>
                    <a:pt x="19901" y="411632"/>
                  </a:lnTo>
                  <a:lnTo>
                    <a:pt x="40280" y="467350"/>
                  </a:lnTo>
                  <a:lnTo>
                    <a:pt x="65817" y="504249"/>
                  </a:lnTo>
                  <a:lnTo>
                    <a:pt x="122015" y="548344"/>
                  </a:lnTo>
                  <a:lnTo>
                    <a:pt x="184575" y="575978"/>
                  </a:lnTo>
                  <a:lnTo>
                    <a:pt x="221708" y="581363"/>
                  </a:lnTo>
                  <a:lnTo>
                    <a:pt x="256757" y="577369"/>
                  </a:lnTo>
                  <a:lnTo>
                    <a:pt x="289368" y="563187"/>
                  </a:lnTo>
                  <a:lnTo>
                    <a:pt x="352752" y="516780"/>
                  </a:lnTo>
                  <a:lnTo>
                    <a:pt x="391084" y="476243"/>
                  </a:lnTo>
                  <a:lnTo>
                    <a:pt x="418385" y="434646"/>
                  </a:lnTo>
                  <a:lnTo>
                    <a:pt x="436256" y="382582"/>
                  </a:lnTo>
                  <a:lnTo>
                    <a:pt x="451051" y="327238"/>
                  </a:lnTo>
                  <a:lnTo>
                    <a:pt x="455663" y="264010"/>
                  </a:lnTo>
                  <a:lnTo>
                    <a:pt x="446522" y="205247"/>
                  </a:lnTo>
                  <a:lnTo>
                    <a:pt x="433452" y="148579"/>
                  </a:lnTo>
                  <a:lnTo>
                    <a:pt x="404658" y="94945"/>
                  </a:lnTo>
                  <a:lnTo>
                    <a:pt x="388811" y="70469"/>
                  </a:lnTo>
                  <a:lnTo>
                    <a:pt x="332705" y="21040"/>
                  </a:lnTo>
                  <a:lnTo>
                    <a:pt x="308089" y="11886"/>
                  </a:lnTo>
                  <a:lnTo>
                    <a:pt x="281551" y="8987"/>
                  </a:lnTo>
                  <a:lnTo>
                    <a:pt x="243812" y="13933"/>
                  </a:lnTo>
                  <a:lnTo>
                    <a:pt x="216101" y="2561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13587" y="4305701"/>
              <a:ext cx="208756" cy="435839"/>
            </a:xfrm>
            <a:custGeom>
              <a:avLst/>
              <a:gdLst/>
              <a:ahLst/>
              <a:cxnLst/>
              <a:rect l="0" t="0" r="0" b="0"/>
              <a:pathLst>
                <a:path w="208756" h="435839">
                  <a:moveTo>
                    <a:pt x="208755" y="63625"/>
                  </a:moveTo>
                  <a:lnTo>
                    <a:pt x="193113" y="45644"/>
                  </a:lnTo>
                  <a:lnTo>
                    <a:pt x="178904" y="20473"/>
                  </a:lnTo>
                  <a:lnTo>
                    <a:pt x="162733" y="5062"/>
                  </a:lnTo>
                  <a:lnTo>
                    <a:pt x="153507" y="1186"/>
                  </a:lnTo>
                  <a:lnTo>
                    <a:pt x="133897" y="0"/>
                  </a:lnTo>
                  <a:lnTo>
                    <a:pt x="97538" y="17087"/>
                  </a:lnTo>
                  <a:lnTo>
                    <a:pt x="68307" y="49966"/>
                  </a:lnTo>
                  <a:lnTo>
                    <a:pt x="37469" y="104168"/>
                  </a:lnTo>
                  <a:lnTo>
                    <a:pt x="17103" y="152977"/>
                  </a:lnTo>
                  <a:lnTo>
                    <a:pt x="4310" y="204483"/>
                  </a:lnTo>
                  <a:lnTo>
                    <a:pt x="0" y="255619"/>
                  </a:lnTo>
                  <a:lnTo>
                    <a:pt x="1663" y="315413"/>
                  </a:lnTo>
                  <a:lnTo>
                    <a:pt x="12863" y="355038"/>
                  </a:lnTo>
                  <a:lnTo>
                    <a:pt x="37609" y="399868"/>
                  </a:lnTo>
                  <a:lnTo>
                    <a:pt x="54312" y="415058"/>
                  </a:lnTo>
                  <a:lnTo>
                    <a:pt x="93630" y="434341"/>
                  </a:lnTo>
                  <a:lnTo>
                    <a:pt x="114304" y="435838"/>
                  </a:lnTo>
                  <a:lnTo>
                    <a:pt x="135191" y="431434"/>
                  </a:lnTo>
                  <a:lnTo>
                    <a:pt x="165511" y="415801"/>
                  </a:lnTo>
                  <a:lnTo>
                    <a:pt x="198226" y="39000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221373" y="4579896"/>
              <a:ext cx="124545" cy="203744"/>
            </a:xfrm>
            <a:custGeom>
              <a:avLst/>
              <a:gdLst/>
              <a:ahLst/>
              <a:cxnLst/>
              <a:rect l="0" t="0" r="0" b="0"/>
              <a:pathLst>
                <a:path w="124545" h="203744">
                  <a:moveTo>
                    <a:pt x="95725" y="21057"/>
                  </a:moveTo>
                  <a:lnTo>
                    <a:pt x="78957" y="15468"/>
                  </a:lnTo>
                  <a:lnTo>
                    <a:pt x="61367" y="15843"/>
                  </a:lnTo>
                  <a:lnTo>
                    <a:pt x="51762" y="17581"/>
                  </a:lnTo>
                  <a:lnTo>
                    <a:pt x="34852" y="28871"/>
                  </a:lnTo>
                  <a:lnTo>
                    <a:pt x="12178" y="58077"/>
                  </a:lnTo>
                  <a:lnTo>
                    <a:pt x="4932" y="70304"/>
                  </a:lnTo>
                  <a:lnTo>
                    <a:pt x="0" y="96367"/>
                  </a:lnTo>
                  <a:lnTo>
                    <a:pt x="6367" y="151227"/>
                  </a:lnTo>
                  <a:lnTo>
                    <a:pt x="21155" y="187528"/>
                  </a:lnTo>
                  <a:lnTo>
                    <a:pt x="29634" y="195209"/>
                  </a:lnTo>
                  <a:lnTo>
                    <a:pt x="51534" y="203743"/>
                  </a:lnTo>
                  <a:lnTo>
                    <a:pt x="61585" y="202509"/>
                  </a:lnTo>
                  <a:lnTo>
                    <a:pt x="78992" y="191780"/>
                  </a:lnTo>
                  <a:lnTo>
                    <a:pt x="101946" y="166008"/>
                  </a:lnTo>
                  <a:lnTo>
                    <a:pt x="117975" y="136145"/>
                  </a:lnTo>
                  <a:lnTo>
                    <a:pt x="124544" y="99481"/>
                  </a:lnTo>
                  <a:lnTo>
                    <a:pt x="120902" y="64571"/>
                  </a:lnTo>
                  <a:lnTo>
                    <a:pt x="112374" y="45856"/>
                  </a:lnTo>
                  <a:lnTo>
                    <a:pt x="99615" y="29739"/>
                  </a:lnTo>
                  <a:lnTo>
                    <a:pt x="75041" y="9851"/>
                  </a:lnTo>
                  <a:lnTo>
                    <a:pt x="53611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359212" y="4539695"/>
              <a:ext cx="157929" cy="253999"/>
            </a:xfrm>
            <a:custGeom>
              <a:avLst/>
              <a:gdLst/>
              <a:ahLst/>
              <a:cxnLst/>
              <a:rect l="0" t="0" r="0" b="0"/>
              <a:pathLst>
                <a:path w="157929" h="253999">
                  <a:moveTo>
                    <a:pt x="0" y="92843"/>
                  </a:moveTo>
                  <a:lnTo>
                    <a:pt x="14655" y="145871"/>
                  </a:lnTo>
                  <a:lnTo>
                    <a:pt x="31667" y="206512"/>
                  </a:lnTo>
                  <a:lnTo>
                    <a:pt x="45640" y="250347"/>
                  </a:lnTo>
                  <a:lnTo>
                    <a:pt x="45634" y="253998"/>
                  </a:lnTo>
                  <a:lnTo>
                    <a:pt x="43291" y="252922"/>
                  </a:lnTo>
                  <a:lnTo>
                    <a:pt x="39390" y="248696"/>
                  </a:lnTo>
                  <a:lnTo>
                    <a:pt x="28309" y="214801"/>
                  </a:lnTo>
                  <a:lnTo>
                    <a:pt x="22490" y="159351"/>
                  </a:lnTo>
                  <a:lnTo>
                    <a:pt x="21341" y="100218"/>
                  </a:lnTo>
                  <a:lnTo>
                    <a:pt x="21141" y="49795"/>
                  </a:lnTo>
                  <a:lnTo>
                    <a:pt x="21114" y="32559"/>
                  </a:lnTo>
                  <a:lnTo>
                    <a:pt x="24604" y="19899"/>
                  </a:lnTo>
                  <a:lnTo>
                    <a:pt x="30441" y="10288"/>
                  </a:lnTo>
                  <a:lnTo>
                    <a:pt x="37842" y="2712"/>
                  </a:lnTo>
                  <a:lnTo>
                    <a:pt x="46285" y="0"/>
                  </a:lnTo>
                  <a:lnTo>
                    <a:pt x="65025" y="3227"/>
                  </a:lnTo>
                  <a:lnTo>
                    <a:pt x="72596" y="8533"/>
                  </a:lnTo>
                  <a:lnTo>
                    <a:pt x="109468" y="62175"/>
                  </a:lnTo>
                  <a:lnTo>
                    <a:pt x="133884" y="106673"/>
                  </a:lnTo>
                  <a:lnTo>
                    <a:pt x="150319" y="160176"/>
                  </a:lnTo>
                  <a:lnTo>
                    <a:pt x="157928" y="2191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74245" y="4316684"/>
              <a:ext cx="16595" cy="431669"/>
            </a:xfrm>
            <a:custGeom>
              <a:avLst/>
              <a:gdLst/>
              <a:ahLst/>
              <a:cxnLst/>
              <a:rect l="0" t="0" r="0" b="0"/>
              <a:pathLst>
                <a:path w="16595" h="431669">
                  <a:moveTo>
                    <a:pt x="6066" y="0"/>
                  </a:moveTo>
                  <a:lnTo>
                    <a:pt x="0" y="34791"/>
                  </a:lnTo>
                  <a:lnTo>
                    <a:pt x="3749" y="82578"/>
                  </a:lnTo>
                  <a:lnTo>
                    <a:pt x="5036" y="124829"/>
                  </a:lnTo>
                  <a:lnTo>
                    <a:pt x="8728" y="170903"/>
                  </a:lnTo>
                  <a:lnTo>
                    <a:pt x="13098" y="217507"/>
                  </a:lnTo>
                  <a:lnTo>
                    <a:pt x="15040" y="261616"/>
                  </a:lnTo>
                  <a:lnTo>
                    <a:pt x="15904" y="304616"/>
                  </a:lnTo>
                  <a:lnTo>
                    <a:pt x="16389" y="362048"/>
                  </a:lnTo>
                  <a:lnTo>
                    <a:pt x="16534" y="402461"/>
                  </a:lnTo>
                  <a:lnTo>
                    <a:pt x="16594" y="43166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75026" y="4464082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230" y="72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17181" y="4643067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414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06653" y="4443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90880" y="4518732"/>
              <a:ext cx="126343" cy="208564"/>
            </a:xfrm>
            <a:custGeom>
              <a:avLst/>
              <a:gdLst/>
              <a:ahLst/>
              <a:cxnLst/>
              <a:rect l="0" t="0" r="0" b="0"/>
              <a:pathLst>
                <a:path w="126343" h="208564">
                  <a:moveTo>
                    <a:pt x="0" y="71693"/>
                  </a:moveTo>
                  <a:lnTo>
                    <a:pt x="14655" y="130309"/>
                  </a:lnTo>
                  <a:lnTo>
                    <a:pt x="19160" y="170689"/>
                  </a:lnTo>
                  <a:lnTo>
                    <a:pt x="18623" y="175125"/>
                  </a:lnTo>
                  <a:lnTo>
                    <a:pt x="17095" y="173403"/>
                  </a:lnTo>
                  <a:lnTo>
                    <a:pt x="4157" y="123431"/>
                  </a:lnTo>
                  <a:lnTo>
                    <a:pt x="821" y="62718"/>
                  </a:lnTo>
                  <a:lnTo>
                    <a:pt x="2705" y="34949"/>
                  </a:lnTo>
                  <a:lnTo>
                    <a:pt x="11342" y="10908"/>
                  </a:lnTo>
                  <a:lnTo>
                    <a:pt x="19260" y="4264"/>
                  </a:lnTo>
                  <a:lnTo>
                    <a:pt x="29217" y="1004"/>
                  </a:lnTo>
                  <a:lnTo>
                    <a:pt x="40535" y="0"/>
                  </a:lnTo>
                  <a:lnTo>
                    <a:pt x="50421" y="2841"/>
                  </a:lnTo>
                  <a:lnTo>
                    <a:pt x="67643" y="15355"/>
                  </a:lnTo>
                  <a:lnTo>
                    <a:pt x="84904" y="42132"/>
                  </a:lnTo>
                  <a:lnTo>
                    <a:pt x="104913" y="101349"/>
                  </a:lnTo>
                  <a:lnTo>
                    <a:pt x="121614" y="162902"/>
                  </a:lnTo>
                  <a:lnTo>
                    <a:pt x="126342" y="20856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948808" y="4524233"/>
              <a:ext cx="305327" cy="192535"/>
            </a:xfrm>
            <a:custGeom>
              <a:avLst/>
              <a:gdLst/>
              <a:ahLst/>
              <a:cxnLst/>
              <a:rect l="0" t="0" r="0" b="0"/>
              <a:pathLst>
                <a:path w="305327" h="192535">
                  <a:moveTo>
                    <a:pt x="0" y="34606"/>
                  </a:moveTo>
                  <a:lnTo>
                    <a:pt x="17959" y="88481"/>
                  </a:lnTo>
                  <a:lnTo>
                    <a:pt x="39811" y="150528"/>
                  </a:lnTo>
                  <a:lnTo>
                    <a:pt x="51229" y="171524"/>
                  </a:lnTo>
                  <a:lnTo>
                    <a:pt x="67222" y="186316"/>
                  </a:lnTo>
                  <a:lnTo>
                    <a:pt x="76401" y="191898"/>
                  </a:lnTo>
                  <a:lnTo>
                    <a:pt x="84859" y="192110"/>
                  </a:lnTo>
                  <a:lnTo>
                    <a:pt x="92838" y="188742"/>
                  </a:lnTo>
                  <a:lnTo>
                    <a:pt x="115246" y="167234"/>
                  </a:lnTo>
                  <a:lnTo>
                    <a:pt x="133583" y="138634"/>
                  </a:lnTo>
                  <a:lnTo>
                    <a:pt x="141258" y="117105"/>
                  </a:lnTo>
                  <a:lnTo>
                    <a:pt x="144410" y="78677"/>
                  </a:lnTo>
                  <a:lnTo>
                    <a:pt x="141001" y="51464"/>
                  </a:lnTo>
                  <a:lnTo>
                    <a:pt x="141964" y="44675"/>
                  </a:lnTo>
                  <a:lnTo>
                    <a:pt x="144945" y="42488"/>
                  </a:lnTo>
                  <a:lnTo>
                    <a:pt x="149273" y="43370"/>
                  </a:lnTo>
                  <a:lnTo>
                    <a:pt x="211705" y="84608"/>
                  </a:lnTo>
                  <a:lnTo>
                    <a:pt x="221855" y="88998"/>
                  </a:lnTo>
                  <a:lnTo>
                    <a:pt x="242492" y="90755"/>
                  </a:lnTo>
                  <a:lnTo>
                    <a:pt x="262192" y="86468"/>
                  </a:lnTo>
                  <a:lnTo>
                    <a:pt x="278747" y="76763"/>
                  </a:lnTo>
                  <a:lnTo>
                    <a:pt x="284097" y="68560"/>
                  </a:lnTo>
                  <a:lnTo>
                    <a:pt x="290042" y="46967"/>
                  </a:lnTo>
                  <a:lnTo>
                    <a:pt x="289288" y="36998"/>
                  </a:lnTo>
                  <a:lnTo>
                    <a:pt x="282211" y="19681"/>
                  </a:lnTo>
                  <a:lnTo>
                    <a:pt x="268147" y="7305"/>
                  </a:lnTo>
                  <a:lnTo>
                    <a:pt x="259483" y="2368"/>
                  </a:lnTo>
                  <a:lnTo>
                    <a:pt x="240498" y="0"/>
                  </a:lnTo>
                  <a:lnTo>
                    <a:pt x="230522" y="1007"/>
                  </a:lnTo>
                  <a:lnTo>
                    <a:pt x="213199" y="11485"/>
                  </a:lnTo>
                  <a:lnTo>
                    <a:pt x="198870" y="29009"/>
                  </a:lnTo>
                  <a:lnTo>
                    <a:pt x="185396" y="65183"/>
                  </a:lnTo>
                  <a:lnTo>
                    <a:pt x="182054" y="105537"/>
                  </a:lnTo>
                  <a:lnTo>
                    <a:pt x="189123" y="144790"/>
                  </a:lnTo>
                  <a:lnTo>
                    <a:pt x="199478" y="163905"/>
                  </a:lnTo>
                  <a:lnTo>
                    <a:pt x="214999" y="177080"/>
                  </a:lnTo>
                  <a:lnTo>
                    <a:pt x="234765" y="185665"/>
                  </a:lnTo>
                  <a:lnTo>
                    <a:pt x="279343" y="191177"/>
                  </a:lnTo>
                  <a:lnTo>
                    <a:pt x="305326" y="19253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419387" y="4291430"/>
              <a:ext cx="118689" cy="464294"/>
            </a:xfrm>
            <a:custGeom>
              <a:avLst/>
              <a:gdLst/>
              <a:ahLst/>
              <a:cxnLst/>
              <a:rect l="0" t="0" r="0" b="0"/>
              <a:pathLst>
                <a:path w="118689" h="464294">
                  <a:moveTo>
                    <a:pt x="87432" y="362166"/>
                  </a:moveTo>
                  <a:lnTo>
                    <a:pt x="84313" y="308021"/>
                  </a:lnTo>
                  <a:lnTo>
                    <a:pt x="77856" y="283119"/>
                  </a:lnTo>
                  <a:lnTo>
                    <a:pt x="67188" y="264253"/>
                  </a:lnTo>
                  <a:lnTo>
                    <a:pt x="59898" y="259456"/>
                  </a:lnTo>
                  <a:lnTo>
                    <a:pt x="42439" y="257245"/>
                  </a:lnTo>
                  <a:lnTo>
                    <a:pt x="34040" y="261803"/>
                  </a:lnTo>
                  <a:lnTo>
                    <a:pt x="18469" y="279345"/>
                  </a:lnTo>
                  <a:lnTo>
                    <a:pt x="2137" y="315529"/>
                  </a:lnTo>
                  <a:lnTo>
                    <a:pt x="0" y="339098"/>
                  </a:lnTo>
                  <a:lnTo>
                    <a:pt x="2571" y="394004"/>
                  </a:lnTo>
                  <a:lnTo>
                    <a:pt x="8605" y="432820"/>
                  </a:lnTo>
                  <a:lnTo>
                    <a:pt x="23392" y="460959"/>
                  </a:lnTo>
                  <a:lnTo>
                    <a:pt x="30700" y="464293"/>
                  </a:lnTo>
                  <a:lnTo>
                    <a:pt x="39082" y="464175"/>
                  </a:lnTo>
                  <a:lnTo>
                    <a:pt x="48180" y="461758"/>
                  </a:lnTo>
                  <a:lnTo>
                    <a:pt x="64527" y="446593"/>
                  </a:lnTo>
                  <a:lnTo>
                    <a:pt x="83765" y="411748"/>
                  </a:lnTo>
                  <a:lnTo>
                    <a:pt x="100745" y="358052"/>
                  </a:lnTo>
                  <a:lnTo>
                    <a:pt x="106194" y="305185"/>
                  </a:lnTo>
                  <a:lnTo>
                    <a:pt x="115270" y="246145"/>
                  </a:lnTo>
                  <a:lnTo>
                    <a:pt x="117907" y="190528"/>
                  </a:lnTo>
                  <a:lnTo>
                    <a:pt x="118688" y="130766"/>
                  </a:lnTo>
                  <a:lnTo>
                    <a:pt x="117749" y="76663"/>
                  </a:lnTo>
                  <a:lnTo>
                    <a:pt x="107545" y="18987"/>
                  </a:lnTo>
                  <a:lnTo>
                    <a:pt x="104349" y="7038"/>
                  </a:lnTo>
                  <a:lnTo>
                    <a:pt x="99880" y="1412"/>
                  </a:lnTo>
                  <a:lnTo>
                    <a:pt x="94561" y="0"/>
                  </a:lnTo>
                  <a:lnTo>
                    <a:pt x="88675" y="1399"/>
                  </a:lnTo>
                  <a:lnTo>
                    <a:pt x="84751" y="7011"/>
                  </a:lnTo>
                  <a:lnTo>
                    <a:pt x="79228" y="37266"/>
                  </a:lnTo>
                  <a:lnTo>
                    <a:pt x="77363" y="95650"/>
                  </a:lnTo>
                  <a:lnTo>
                    <a:pt x="77039" y="150617"/>
                  </a:lnTo>
                  <a:lnTo>
                    <a:pt x="82519" y="210414"/>
                  </a:lnTo>
                  <a:lnTo>
                    <a:pt x="87631" y="264426"/>
                  </a:lnTo>
                  <a:lnTo>
                    <a:pt x="98692" y="317036"/>
                  </a:lnTo>
                  <a:lnTo>
                    <a:pt x="108489" y="35163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01575" y="457989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2195" y="48931"/>
                  </a:lnTo>
                  <a:lnTo>
                    <a:pt x="434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591046" y="447461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54218" y="4537782"/>
              <a:ext cx="84229" cy="193904"/>
            </a:xfrm>
            <a:custGeom>
              <a:avLst/>
              <a:gdLst/>
              <a:ahLst/>
              <a:cxnLst/>
              <a:rect l="0" t="0" r="0" b="0"/>
              <a:pathLst>
                <a:path w="84229" h="193904">
                  <a:moveTo>
                    <a:pt x="0" y="63171"/>
                  </a:moveTo>
                  <a:lnTo>
                    <a:pt x="20243" y="121788"/>
                  </a:lnTo>
                  <a:lnTo>
                    <a:pt x="52997" y="183599"/>
                  </a:lnTo>
                  <a:lnTo>
                    <a:pt x="59897" y="192589"/>
                  </a:lnTo>
                  <a:lnTo>
                    <a:pt x="65668" y="193903"/>
                  </a:lnTo>
                  <a:lnTo>
                    <a:pt x="70684" y="190100"/>
                  </a:lnTo>
                  <a:lnTo>
                    <a:pt x="75199" y="182886"/>
                  </a:lnTo>
                  <a:lnTo>
                    <a:pt x="81553" y="150375"/>
                  </a:lnTo>
                  <a:lnTo>
                    <a:pt x="83699" y="90232"/>
                  </a:lnTo>
                  <a:lnTo>
                    <a:pt x="84124" y="3519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12145" y="4569367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0" y="58617"/>
                  </a:lnTo>
                  <a:lnTo>
                    <a:pt x="8333" y="121454"/>
                  </a:lnTo>
                  <a:lnTo>
                    <a:pt x="12998" y="157649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22673" y="444302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897817" y="4337415"/>
              <a:ext cx="124810" cy="431115"/>
            </a:xfrm>
            <a:custGeom>
              <a:avLst/>
              <a:gdLst/>
              <a:ahLst/>
              <a:cxnLst/>
              <a:rect l="0" t="0" r="0" b="0"/>
              <a:pathLst>
                <a:path w="124810" h="431115">
                  <a:moveTo>
                    <a:pt x="103841" y="274067"/>
                  </a:moveTo>
                  <a:lnTo>
                    <a:pt x="84712" y="221361"/>
                  </a:lnTo>
                  <a:lnTo>
                    <a:pt x="73502" y="205408"/>
                  </a:lnTo>
                  <a:lnTo>
                    <a:pt x="57602" y="193639"/>
                  </a:lnTo>
                  <a:lnTo>
                    <a:pt x="48448" y="188862"/>
                  </a:lnTo>
                  <a:lnTo>
                    <a:pt x="41176" y="189188"/>
                  </a:lnTo>
                  <a:lnTo>
                    <a:pt x="35159" y="192914"/>
                  </a:lnTo>
                  <a:lnTo>
                    <a:pt x="25352" y="206413"/>
                  </a:lnTo>
                  <a:lnTo>
                    <a:pt x="5868" y="259395"/>
                  </a:lnTo>
                  <a:lnTo>
                    <a:pt x="0" y="313239"/>
                  </a:lnTo>
                  <a:lnTo>
                    <a:pt x="1961" y="372055"/>
                  </a:lnTo>
                  <a:lnTo>
                    <a:pt x="8258" y="401845"/>
                  </a:lnTo>
                  <a:lnTo>
                    <a:pt x="18855" y="422884"/>
                  </a:lnTo>
                  <a:lnTo>
                    <a:pt x="26127" y="428260"/>
                  </a:lnTo>
                  <a:lnTo>
                    <a:pt x="34484" y="430674"/>
                  </a:lnTo>
                  <a:lnTo>
                    <a:pt x="43565" y="431114"/>
                  </a:lnTo>
                  <a:lnTo>
                    <a:pt x="51958" y="427898"/>
                  </a:lnTo>
                  <a:lnTo>
                    <a:pt x="67524" y="414966"/>
                  </a:lnTo>
                  <a:lnTo>
                    <a:pt x="89441" y="382365"/>
                  </a:lnTo>
                  <a:lnTo>
                    <a:pt x="105163" y="331891"/>
                  </a:lnTo>
                  <a:lnTo>
                    <a:pt x="119787" y="276000"/>
                  </a:lnTo>
                  <a:lnTo>
                    <a:pt x="123889" y="214874"/>
                  </a:lnTo>
                  <a:lnTo>
                    <a:pt x="124599" y="162551"/>
                  </a:lnTo>
                  <a:lnTo>
                    <a:pt x="124809" y="111173"/>
                  </a:lnTo>
                  <a:lnTo>
                    <a:pt x="121752" y="57736"/>
                  </a:lnTo>
                  <a:lnTo>
                    <a:pt x="110239" y="3347"/>
                  </a:lnTo>
                  <a:lnTo>
                    <a:pt x="106936" y="0"/>
                  </a:lnTo>
                  <a:lnTo>
                    <a:pt x="103564" y="2448"/>
                  </a:lnTo>
                  <a:lnTo>
                    <a:pt x="89748" y="39999"/>
                  </a:lnTo>
                  <a:lnTo>
                    <a:pt x="84846" y="90070"/>
                  </a:lnTo>
                  <a:lnTo>
                    <a:pt x="88984" y="143770"/>
                  </a:lnTo>
                  <a:lnTo>
                    <a:pt x="92030" y="202315"/>
                  </a:lnTo>
                  <a:lnTo>
                    <a:pt x="98522" y="258526"/>
                  </a:lnTo>
                  <a:lnTo>
                    <a:pt x="107854" y="312226"/>
                  </a:lnTo>
                  <a:lnTo>
                    <a:pt x="114369" y="35829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096415" y="4600953"/>
              <a:ext cx="21057" cy="168457"/>
            </a:xfrm>
            <a:custGeom>
              <a:avLst/>
              <a:gdLst/>
              <a:ahLst/>
              <a:cxnLst/>
              <a:rect l="0" t="0" r="0" b="0"/>
              <a:pathLst>
                <a:path w="21057" h="168457">
                  <a:moveTo>
                    <a:pt x="0" y="0"/>
                  </a:moveTo>
                  <a:lnTo>
                    <a:pt x="5588" y="58617"/>
                  </a:lnTo>
                  <a:lnTo>
                    <a:pt x="10721" y="111621"/>
                  </a:lnTo>
                  <a:lnTo>
                    <a:pt x="21056" y="1684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106943" y="45061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171667" y="4548354"/>
              <a:ext cx="110106" cy="199999"/>
            </a:xfrm>
            <a:custGeom>
              <a:avLst/>
              <a:gdLst/>
              <a:ahLst/>
              <a:cxnLst/>
              <a:rect l="0" t="0" r="0" b="0"/>
              <a:pathLst>
                <a:path w="110106" h="199999">
                  <a:moveTo>
                    <a:pt x="8975" y="136827"/>
                  </a:moveTo>
                  <a:lnTo>
                    <a:pt x="12095" y="179519"/>
                  </a:lnTo>
                  <a:lnTo>
                    <a:pt x="15041" y="193236"/>
                  </a:lnTo>
                  <a:lnTo>
                    <a:pt x="12451" y="187634"/>
                  </a:lnTo>
                  <a:lnTo>
                    <a:pt x="6313" y="131155"/>
                  </a:lnTo>
                  <a:lnTo>
                    <a:pt x="0" y="71106"/>
                  </a:lnTo>
                  <a:lnTo>
                    <a:pt x="4496" y="33906"/>
                  </a:lnTo>
                  <a:lnTo>
                    <a:pt x="13224" y="14655"/>
                  </a:lnTo>
                  <a:lnTo>
                    <a:pt x="18827" y="6247"/>
                  </a:lnTo>
                  <a:lnTo>
                    <a:pt x="27241" y="1810"/>
                  </a:lnTo>
                  <a:lnTo>
                    <a:pt x="49069" y="0"/>
                  </a:lnTo>
                  <a:lnTo>
                    <a:pt x="59101" y="3496"/>
                  </a:lnTo>
                  <a:lnTo>
                    <a:pt x="76487" y="16737"/>
                  </a:lnTo>
                  <a:lnTo>
                    <a:pt x="93840" y="43923"/>
                  </a:lnTo>
                  <a:lnTo>
                    <a:pt x="109013" y="94126"/>
                  </a:lnTo>
                  <a:lnTo>
                    <a:pt x="110105" y="152916"/>
                  </a:lnTo>
                  <a:lnTo>
                    <a:pt x="103732" y="19999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085886" y="4574551"/>
              <a:ext cx="357350" cy="458071"/>
            </a:xfrm>
            <a:custGeom>
              <a:avLst/>
              <a:gdLst/>
              <a:ahLst/>
              <a:cxnLst/>
              <a:rect l="0" t="0" r="0" b="0"/>
              <a:pathLst>
                <a:path w="357350" h="458071">
                  <a:moveTo>
                    <a:pt x="294798" y="142216"/>
                  </a:moveTo>
                  <a:lnTo>
                    <a:pt x="311565" y="131037"/>
                  </a:lnTo>
                  <a:lnTo>
                    <a:pt x="322917" y="116190"/>
                  </a:lnTo>
                  <a:lnTo>
                    <a:pt x="339737" y="78063"/>
                  </a:lnTo>
                  <a:lnTo>
                    <a:pt x="345158" y="41579"/>
                  </a:lnTo>
                  <a:lnTo>
                    <a:pt x="340187" y="21059"/>
                  </a:lnTo>
                  <a:lnTo>
                    <a:pt x="335586" y="12312"/>
                  </a:lnTo>
                  <a:lnTo>
                    <a:pt x="327839" y="6480"/>
                  </a:lnTo>
                  <a:lnTo>
                    <a:pt x="306753" y="0"/>
                  </a:lnTo>
                  <a:lnTo>
                    <a:pt x="296919" y="1782"/>
                  </a:lnTo>
                  <a:lnTo>
                    <a:pt x="279752" y="13120"/>
                  </a:lnTo>
                  <a:lnTo>
                    <a:pt x="256935" y="44824"/>
                  </a:lnTo>
                  <a:lnTo>
                    <a:pt x="246534" y="89442"/>
                  </a:lnTo>
                  <a:lnTo>
                    <a:pt x="251426" y="140110"/>
                  </a:lnTo>
                  <a:lnTo>
                    <a:pt x="257194" y="162336"/>
                  </a:lnTo>
                  <a:lnTo>
                    <a:pt x="263879" y="168498"/>
                  </a:lnTo>
                  <a:lnTo>
                    <a:pt x="273016" y="171435"/>
                  </a:lnTo>
                  <a:lnTo>
                    <a:pt x="283786" y="172224"/>
                  </a:lnTo>
                  <a:lnTo>
                    <a:pt x="292136" y="168070"/>
                  </a:lnTo>
                  <a:lnTo>
                    <a:pt x="304533" y="150977"/>
                  </a:lnTo>
                  <a:lnTo>
                    <a:pt x="318090" y="120635"/>
                  </a:lnTo>
                  <a:lnTo>
                    <a:pt x="322024" y="118470"/>
                  </a:lnTo>
                  <a:lnTo>
                    <a:pt x="325816" y="121706"/>
                  </a:lnTo>
                  <a:lnTo>
                    <a:pt x="347390" y="183107"/>
                  </a:lnTo>
                  <a:lnTo>
                    <a:pt x="354835" y="218672"/>
                  </a:lnTo>
                  <a:lnTo>
                    <a:pt x="357349" y="272612"/>
                  </a:lnTo>
                  <a:lnTo>
                    <a:pt x="352196" y="314342"/>
                  </a:lnTo>
                  <a:lnTo>
                    <a:pt x="340195" y="336090"/>
                  </a:lnTo>
                  <a:lnTo>
                    <a:pt x="321994" y="352384"/>
                  </a:lnTo>
                  <a:lnTo>
                    <a:pt x="264252" y="376375"/>
                  </a:lnTo>
                  <a:lnTo>
                    <a:pt x="210707" y="394771"/>
                  </a:lnTo>
                  <a:lnTo>
                    <a:pt x="175905" y="402270"/>
                  </a:lnTo>
                  <a:lnTo>
                    <a:pt x="150709" y="406364"/>
                  </a:lnTo>
                  <a:lnTo>
                    <a:pt x="89604" y="428962"/>
                  </a:lnTo>
                  <a:lnTo>
                    <a:pt x="37467" y="445806"/>
                  </a:lnTo>
                  <a:lnTo>
                    <a:pt x="0" y="45807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3295419" y="1052849"/>
            <a:ext cx="280363" cy="423973"/>
          </a:xfrm>
          <a:custGeom>
            <a:avLst/>
            <a:gdLst/>
            <a:ahLst/>
            <a:cxnLst/>
            <a:rect l="0" t="0" r="0" b="0"/>
            <a:pathLst>
              <a:path w="280363" h="423973">
                <a:moveTo>
                  <a:pt x="168456" y="0"/>
                </a:moveTo>
                <a:lnTo>
                  <a:pt x="151689" y="5589"/>
                </a:lnTo>
                <a:lnTo>
                  <a:pt x="134098" y="5214"/>
                </a:lnTo>
                <a:lnTo>
                  <a:pt x="75458" y="687"/>
                </a:lnTo>
                <a:lnTo>
                  <a:pt x="36916" y="2543"/>
                </a:lnTo>
                <a:lnTo>
                  <a:pt x="17967" y="11269"/>
                </a:lnTo>
                <a:lnTo>
                  <a:pt x="13148" y="19211"/>
                </a:lnTo>
                <a:lnTo>
                  <a:pt x="10913" y="40514"/>
                </a:lnTo>
                <a:lnTo>
                  <a:pt x="19010" y="92318"/>
                </a:lnTo>
                <a:lnTo>
                  <a:pt x="31875" y="147611"/>
                </a:lnTo>
                <a:lnTo>
                  <a:pt x="49171" y="209212"/>
                </a:lnTo>
                <a:lnTo>
                  <a:pt x="56169" y="231023"/>
                </a:lnTo>
                <a:lnTo>
                  <a:pt x="59673" y="234734"/>
                </a:lnTo>
                <a:lnTo>
                  <a:pt x="63179" y="233699"/>
                </a:lnTo>
                <a:lnTo>
                  <a:pt x="98802" y="199299"/>
                </a:lnTo>
                <a:lnTo>
                  <a:pt x="107982" y="192528"/>
                </a:lnTo>
                <a:lnTo>
                  <a:pt x="117611" y="189183"/>
                </a:lnTo>
                <a:lnTo>
                  <a:pt x="137670" y="188587"/>
                </a:lnTo>
                <a:lnTo>
                  <a:pt x="168693" y="194828"/>
                </a:lnTo>
                <a:lnTo>
                  <a:pt x="231648" y="228892"/>
                </a:lnTo>
                <a:lnTo>
                  <a:pt x="246454" y="245620"/>
                </a:lnTo>
                <a:lnTo>
                  <a:pt x="275477" y="289189"/>
                </a:lnTo>
                <a:lnTo>
                  <a:pt x="280362" y="312582"/>
                </a:lnTo>
                <a:lnTo>
                  <a:pt x="277523" y="346471"/>
                </a:lnTo>
                <a:lnTo>
                  <a:pt x="269183" y="364947"/>
                </a:lnTo>
                <a:lnTo>
                  <a:pt x="244765" y="395872"/>
                </a:lnTo>
                <a:lnTo>
                  <a:pt x="218752" y="411834"/>
                </a:lnTo>
                <a:lnTo>
                  <a:pt x="183229" y="423972"/>
                </a:lnTo>
                <a:lnTo>
                  <a:pt x="143068" y="423799"/>
                </a:lnTo>
                <a:lnTo>
                  <a:pt x="88745" y="412090"/>
                </a:lnTo>
                <a:lnTo>
                  <a:pt x="32180" y="387395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8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1884601" y="2569387"/>
            <a:ext cx="1737203" cy="1206222"/>
            <a:chOff x="1884601" y="2569387"/>
            <a:chExt cx="1737203" cy="1206222"/>
          </a:xfrm>
        </p:grpSpPr>
        <p:sp>
          <p:nvSpPr>
            <p:cNvPr id="117" name="Freeform 116"/>
            <p:cNvSpPr/>
            <p:nvPr/>
          </p:nvSpPr>
          <p:spPr>
            <a:xfrm>
              <a:off x="2389969" y="2579481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3252" y="48931"/>
                  </a:lnTo>
                  <a:lnTo>
                    <a:pt x="21707" y="99896"/>
                  </a:lnTo>
                  <a:lnTo>
                    <a:pt x="21249" y="156331"/>
                  </a:lnTo>
                  <a:lnTo>
                    <a:pt x="21114" y="213217"/>
                  </a:lnTo>
                  <a:lnTo>
                    <a:pt x="17954" y="271406"/>
                  </a:lnTo>
                  <a:lnTo>
                    <a:pt x="12728" y="322572"/>
                  </a:lnTo>
                  <a:lnTo>
                    <a:pt x="3582" y="384157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42771" y="2569387"/>
              <a:ext cx="177351" cy="386244"/>
            </a:xfrm>
            <a:custGeom>
              <a:avLst/>
              <a:gdLst/>
              <a:ahLst/>
              <a:cxnLst/>
              <a:rect l="0" t="0" r="0" b="0"/>
              <a:pathLst>
                <a:path w="177351" h="386244">
                  <a:moveTo>
                    <a:pt x="173622" y="10094"/>
                  </a:moveTo>
                  <a:lnTo>
                    <a:pt x="136144" y="1761"/>
                  </a:lnTo>
                  <a:lnTo>
                    <a:pt x="84721" y="0"/>
                  </a:lnTo>
                  <a:lnTo>
                    <a:pt x="31843" y="1991"/>
                  </a:lnTo>
                  <a:lnTo>
                    <a:pt x="12733" y="10783"/>
                  </a:lnTo>
                  <a:lnTo>
                    <a:pt x="6702" y="19912"/>
                  </a:lnTo>
                  <a:lnTo>
                    <a:pt x="0" y="45653"/>
                  </a:lnTo>
                  <a:lnTo>
                    <a:pt x="3677" y="107107"/>
                  </a:lnTo>
                  <a:lnTo>
                    <a:pt x="4872" y="161449"/>
                  </a:lnTo>
                  <a:lnTo>
                    <a:pt x="7310" y="168319"/>
                  </a:lnTo>
                  <a:lnTo>
                    <a:pt x="11275" y="170560"/>
                  </a:lnTo>
                  <a:lnTo>
                    <a:pt x="62389" y="159912"/>
                  </a:lnTo>
                  <a:lnTo>
                    <a:pt x="86751" y="160908"/>
                  </a:lnTo>
                  <a:lnTo>
                    <a:pt x="130986" y="180611"/>
                  </a:lnTo>
                  <a:lnTo>
                    <a:pt x="149994" y="194674"/>
                  </a:lnTo>
                  <a:lnTo>
                    <a:pt x="167271" y="222322"/>
                  </a:lnTo>
                  <a:lnTo>
                    <a:pt x="175869" y="242458"/>
                  </a:lnTo>
                  <a:lnTo>
                    <a:pt x="177350" y="263106"/>
                  </a:lnTo>
                  <a:lnTo>
                    <a:pt x="168770" y="304957"/>
                  </a:lnTo>
                  <a:lnTo>
                    <a:pt x="147404" y="345849"/>
                  </a:lnTo>
                  <a:lnTo>
                    <a:pt x="134284" y="362480"/>
                  </a:lnTo>
                  <a:lnTo>
                    <a:pt x="108154" y="379407"/>
                  </a:lnTo>
                  <a:lnTo>
                    <a:pt x="72596" y="386243"/>
                  </a:lnTo>
                  <a:lnTo>
                    <a:pt x="22495" y="380408"/>
                  </a:lnTo>
                  <a:lnTo>
                    <a:pt x="5166" y="37859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129663" y="2590010"/>
              <a:ext cx="337333" cy="291652"/>
            </a:xfrm>
            <a:custGeom>
              <a:avLst/>
              <a:gdLst/>
              <a:ahLst/>
              <a:cxnLst/>
              <a:rect l="0" t="0" r="0" b="0"/>
              <a:pathLst>
                <a:path w="337333" h="291652">
                  <a:moveTo>
                    <a:pt x="134171" y="0"/>
                  </a:moveTo>
                  <a:lnTo>
                    <a:pt x="111814" y="0"/>
                  </a:lnTo>
                  <a:lnTo>
                    <a:pt x="94599" y="6239"/>
                  </a:lnTo>
                  <a:lnTo>
                    <a:pt x="64483" y="29308"/>
                  </a:lnTo>
                  <a:lnTo>
                    <a:pt x="21911" y="84952"/>
                  </a:lnTo>
                  <a:lnTo>
                    <a:pt x="6412" y="116028"/>
                  </a:lnTo>
                  <a:lnTo>
                    <a:pt x="0" y="153052"/>
                  </a:lnTo>
                  <a:lnTo>
                    <a:pt x="3689" y="199247"/>
                  </a:lnTo>
                  <a:lnTo>
                    <a:pt x="17781" y="238800"/>
                  </a:lnTo>
                  <a:lnTo>
                    <a:pt x="36774" y="267158"/>
                  </a:lnTo>
                  <a:lnTo>
                    <a:pt x="53449" y="279784"/>
                  </a:lnTo>
                  <a:lnTo>
                    <a:pt x="73728" y="288125"/>
                  </a:lnTo>
                  <a:lnTo>
                    <a:pt x="111452" y="291651"/>
                  </a:lnTo>
                  <a:lnTo>
                    <a:pt x="169241" y="282954"/>
                  </a:lnTo>
                  <a:lnTo>
                    <a:pt x="231046" y="269972"/>
                  </a:lnTo>
                  <a:lnTo>
                    <a:pt x="262960" y="254037"/>
                  </a:lnTo>
                  <a:lnTo>
                    <a:pt x="318309" y="204825"/>
                  </a:lnTo>
                  <a:lnTo>
                    <a:pt x="335089" y="171693"/>
                  </a:lnTo>
                  <a:lnTo>
                    <a:pt x="337332" y="148838"/>
                  </a:lnTo>
                  <a:lnTo>
                    <a:pt x="329239" y="99980"/>
                  </a:lnTo>
                  <a:lnTo>
                    <a:pt x="314151" y="70308"/>
                  </a:lnTo>
                  <a:lnTo>
                    <a:pt x="294863" y="46698"/>
                  </a:lnTo>
                  <a:lnTo>
                    <a:pt x="268741" y="30474"/>
                  </a:lnTo>
                  <a:lnTo>
                    <a:pt x="227596" y="23847"/>
                  </a:lnTo>
                  <a:lnTo>
                    <a:pt x="172036" y="30014"/>
                  </a:lnTo>
                  <a:lnTo>
                    <a:pt x="134171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147813" y="2821637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884601" y="3053303"/>
              <a:ext cx="1737203" cy="94718"/>
            </a:xfrm>
            <a:custGeom>
              <a:avLst/>
              <a:gdLst/>
              <a:ahLst/>
              <a:cxnLst/>
              <a:rect l="0" t="0" r="0" b="0"/>
              <a:pathLst>
                <a:path w="1737203" h="94718">
                  <a:moveTo>
                    <a:pt x="1737202" y="94717"/>
                  </a:moveTo>
                  <a:lnTo>
                    <a:pt x="1688271" y="91598"/>
                  </a:lnTo>
                  <a:lnTo>
                    <a:pt x="1634729" y="80063"/>
                  </a:lnTo>
                  <a:lnTo>
                    <a:pt x="1584397" y="69968"/>
                  </a:lnTo>
                  <a:lnTo>
                    <a:pt x="1525030" y="59568"/>
                  </a:lnTo>
                  <a:lnTo>
                    <a:pt x="1474164" y="54667"/>
                  </a:lnTo>
                  <a:lnTo>
                    <a:pt x="1413886" y="51841"/>
                  </a:lnTo>
                  <a:lnTo>
                    <a:pt x="1365194" y="45489"/>
                  </a:lnTo>
                  <a:lnTo>
                    <a:pt x="1306226" y="42749"/>
                  </a:lnTo>
                  <a:lnTo>
                    <a:pt x="1243929" y="36619"/>
                  </a:lnTo>
                  <a:lnTo>
                    <a:pt x="1192654" y="33049"/>
                  </a:lnTo>
                  <a:lnTo>
                    <a:pt x="1140416" y="31992"/>
                  </a:lnTo>
                  <a:lnTo>
                    <a:pt x="1087894" y="31678"/>
                  </a:lnTo>
                  <a:lnTo>
                    <a:pt x="1035287" y="31585"/>
                  </a:lnTo>
                  <a:lnTo>
                    <a:pt x="977066" y="25969"/>
                  </a:lnTo>
                  <a:lnTo>
                    <a:pt x="920951" y="22485"/>
                  </a:lnTo>
                  <a:lnTo>
                    <a:pt x="861690" y="21453"/>
                  </a:lnTo>
                  <a:lnTo>
                    <a:pt x="805267" y="21147"/>
                  </a:lnTo>
                  <a:lnTo>
                    <a:pt x="745915" y="21056"/>
                  </a:lnTo>
                  <a:lnTo>
                    <a:pt x="683876" y="15440"/>
                  </a:lnTo>
                  <a:lnTo>
                    <a:pt x="621040" y="11956"/>
                  </a:lnTo>
                  <a:lnTo>
                    <a:pt x="563557" y="10924"/>
                  </a:lnTo>
                  <a:lnTo>
                    <a:pt x="503892" y="5029"/>
                  </a:lnTo>
                  <a:lnTo>
                    <a:pt x="459478" y="2213"/>
                  </a:lnTo>
                  <a:lnTo>
                    <a:pt x="414782" y="962"/>
                  </a:lnTo>
                  <a:lnTo>
                    <a:pt x="355565" y="258"/>
                  </a:lnTo>
                  <a:lnTo>
                    <a:pt x="292916" y="49"/>
                  </a:lnTo>
                  <a:lnTo>
                    <a:pt x="246778" y="0"/>
                  </a:lnTo>
                  <a:lnTo>
                    <a:pt x="185943" y="5562"/>
                  </a:lnTo>
                  <a:lnTo>
                    <a:pt x="142693" y="8300"/>
                  </a:lnTo>
                  <a:lnTo>
                    <a:pt x="81663" y="12960"/>
                  </a:lnTo>
                  <a:lnTo>
                    <a:pt x="37064" y="18631"/>
                  </a:lnTo>
                  <a:lnTo>
                    <a:pt x="0" y="2101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022963" y="3328486"/>
              <a:ext cx="429160" cy="447123"/>
            </a:xfrm>
            <a:custGeom>
              <a:avLst/>
              <a:gdLst/>
              <a:ahLst/>
              <a:cxnLst/>
              <a:rect l="0" t="0" r="0" b="0"/>
              <a:pathLst>
                <a:path w="429160" h="447123">
                  <a:moveTo>
                    <a:pt x="251399" y="40633"/>
                  </a:moveTo>
                  <a:lnTo>
                    <a:pt x="192783" y="31568"/>
                  </a:lnTo>
                  <a:lnTo>
                    <a:pt x="157992" y="36127"/>
                  </a:lnTo>
                  <a:lnTo>
                    <a:pt x="119868" y="50476"/>
                  </a:lnTo>
                  <a:lnTo>
                    <a:pt x="62589" y="91452"/>
                  </a:lnTo>
                  <a:lnTo>
                    <a:pt x="33629" y="116912"/>
                  </a:lnTo>
                  <a:lnTo>
                    <a:pt x="18912" y="137705"/>
                  </a:lnTo>
                  <a:lnTo>
                    <a:pt x="5219" y="175720"/>
                  </a:lnTo>
                  <a:lnTo>
                    <a:pt x="0" y="230487"/>
                  </a:lnTo>
                  <a:lnTo>
                    <a:pt x="4558" y="286365"/>
                  </a:lnTo>
                  <a:lnTo>
                    <a:pt x="13400" y="308164"/>
                  </a:lnTo>
                  <a:lnTo>
                    <a:pt x="54842" y="367395"/>
                  </a:lnTo>
                  <a:lnTo>
                    <a:pt x="114835" y="418768"/>
                  </a:lnTo>
                  <a:lnTo>
                    <a:pt x="149324" y="437332"/>
                  </a:lnTo>
                  <a:lnTo>
                    <a:pt x="189179" y="447122"/>
                  </a:lnTo>
                  <a:lnTo>
                    <a:pt x="230624" y="446903"/>
                  </a:lnTo>
                  <a:lnTo>
                    <a:pt x="286550" y="436349"/>
                  </a:lnTo>
                  <a:lnTo>
                    <a:pt x="345239" y="399760"/>
                  </a:lnTo>
                  <a:lnTo>
                    <a:pt x="365635" y="382739"/>
                  </a:lnTo>
                  <a:lnTo>
                    <a:pt x="405147" y="320228"/>
                  </a:lnTo>
                  <a:lnTo>
                    <a:pt x="424185" y="257775"/>
                  </a:lnTo>
                  <a:lnTo>
                    <a:pt x="429159" y="196046"/>
                  </a:lnTo>
                  <a:lnTo>
                    <a:pt x="424553" y="133463"/>
                  </a:lnTo>
                  <a:lnTo>
                    <a:pt x="415658" y="95824"/>
                  </a:lnTo>
                  <a:lnTo>
                    <a:pt x="378921" y="40968"/>
                  </a:lnTo>
                  <a:lnTo>
                    <a:pt x="371509" y="30328"/>
                  </a:lnTo>
                  <a:lnTo>
                    <a:pt x="350795" y="15386"/>
                  </a:lnTo>
                  <a:lnTo>
                    <a:pt x="325991" y="6015"/>
                  </a:lnTo>
                  <a:lnTo>
                    <a:pt x="268820" y="0"/>
                  </a:lnTo>
                  <a:lnTo>
                    <a:pt x="218736" y="2077"/>
                  </a:lnTo>
                  <a:lnTo>
                    <a:pt x="160589" y="13260"/>
                  </a:lnTo>
                  <a:lnTo>
                    <a:pt x="104520" y="41650"/>
                  </a:lnTo>
                  <a:lnTo>
                    <a:pt x="72415" y="6169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965479" y="102455"/>
            <a:ext cx="20930" cy="473783"/>
          </a:xfrm>
          <a:custGeom>
            <a:avLst/>
            <a:gdLst/>
            <a:ahLst/>
            <a:cxnLst/>
            <a:rect l="0" t="0" r="0" b="0"/>
            <a:pathLst>
              <a:path w="20930" h="473783">
                <a:moveTo>
                  <a:pt x="10400" y="0"/>
                </a:moveTo>
                <a:lnTo>
                  <a:pt x="2067" y="37478"/>
                </a:lnTo>
                <a:lnTo>
                  <a:pt x="305" y="94491"/>
                </a:lnTo>
                <a:lnTo>
                  <a:pt x="0" y="156029"/>
                </a:lnTo>
                <a:lnTo>
                  <a:pt x="7133" y="217734"/>
                </a:lnTo>
                <a:lnTo>
                  <a:pt x="9755" y="273770"/>
                </a:lnTo>
                <a:lnTo>
                  <a:pt x="15862" y="324309"/>
                </a:lnTo>
                <a:lnTo>
                  <a:pt x="19428" y="374122"/>
                </a:lnTo>
                <a:lnTo>
                  <a:pt x="20484" y="427746"/>
                </a:lnTo>
                <a:lnTo>
                  <a:pt x="20929" y="4737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2776694" y="165626"/>
            <a:ext cx="199186" cy="243379"/>
          </a:xfrm>
          <a:custGeom>
            <a:avLst/>
            <a:gdLst/>
            <a:ahLst/>
            <a:cxnLst/>
            <a:rect l="0" t="0" r="0" b="0"/>
            <a:pathLst>
              <a:path w="199186" h="243379">
                <a:moveTo>
                  <a:pt x="199185" y="157927"/>
                </a:moveTo>
                <a:lnTo>
                  <a:pt x="145310" y="193844"/>
                </a:lnTo>
                <a:lnTo>
                  <a:pt x="101066" y="218141"/>
                </a:lnTo>
                <a:lnTo>
                  <a:pt x="41032" y="243152"/>
                </a:lnTo>
                <a:lnTo>
                  <a:pt x="15031" y="243378"/>
                </a:lnTo>
                <a:lnTo>
                  <a:pt x="7396" y="239461"/>
                </a:lnTo>
                <a:lnTo>
                  <a:pt x="3475" y="233340"/>
                </a:lnTo>
                <a:lnTo>
                  <a:pt x="0" y="192711"/>
                </a:lnTo>
                <a:lnTo>
                  <a:pt x="10709" y="137292"/>
                </a:lnTo>
                <a:lnTo>
                  <a:pt x="34592" y="77048"/>
                </a:lnTo>
                <a:lnTo>
                  <a:pt x="57358" y="14332"/>
                </a:lnTo>
                <a:lnTo>
                  <a:pt x="62315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105915" y="120150"/>
            <a:ext cx="245983" cy="444270"/>
          </a:xfrm>
          <a:custGeom>
            <a:avLst/>
            <a:gdLst/>
            <a:ahLst/>
            <a:cxnLst/>
            <a:rect l="0" t="0" r="0" b="0"/>
            <a:pathLst>
              <a:path w="245983" h="444270">
                <a:moveTo>
                  <a:pt x="70006" y="3362"/>
                </a:moveTo>
                <a:lnTo>
                  <a:pt x="40697" y="38260"/>
                </a:lnTo>
                <a:lnTo>
                  <a:pt x="8773" y="92820"/>
                </a:lnTo>
                <a:lnTo>
                  <a:pt x="4617" y="93416"/>
                </a:lnTo>
                <a:lnTo>
                  <a:pt x="1847" y="89134"/>
                </a:lnTo>
                <a:lnTo>
                  <a:pt x="0" y="81601"/>
                </a:lnTo>
                <a:lnTo>
                  <a:pt x="1109" y="74238"/>
                </a:lnTo>
                <a:lnTo>
                  <a:pt x="8579" y="59819"/>
                </a:lnTo>
                <a:lnTo>
                  <a:pt x="45901" y="17427"/>
                </a:lnTo>
                <a:lnTo>
                  <a:pt x="72222" y="1940"/>
                </a:lnTo>
                <a:lnTo>
                  <a:pt x="92048" y="0"/>
                </a:lnTo>
                <a:lnTo>
                  <a:pt x="112557" y="4208"/>
                </a:lnTo>
                <a:lnTo>
                  <a:pt x="133371" y="13876"/>
                </a:lnTo>
                <a:lnTo>
                  <a:pt x="148081" y="32212"/>
                </a:lnTo>
                <a:lnTo>
                  <a:pt x="167056" y="76521"/>
                </a:lnTo>
                <a:lnTo>
                  <a:pt x="168512" y="100998"/>
                </a:lnTo>
                <a:lnTo>
                  <a:pt x="164089" y="126304"/>
                </a:lnTo>
                <a:lnTo>
                  <a:pt x="148445" y="159112"/>
                </a:lnTo>
                <a:lnTo>
                  <a:pt x="94483" y="220729"/>
                </a:lnTo>
                <a:lnTo>
                  <a:pt x="91004" y="221973"/>
                </a:lnTo>
                <a:lnTo>
                  <a:pt x="89853" y="219293"/>
                </a:lnTo>
                <a:lnTo>
                  <a:pt x="90256" y="213996"/>
                </a:lnTo>
                <a:lnTo>
                  <a:pt x="94035" y="209295"/>
                </a:lnTo>
                <a:lnTo>
                  <a:pt x="107591" y="200953"/>
                </a:lnTo>
                <a:lnTo>
                  <a:pt x="140544" y="195268"/>
                </a:lnTo>
                <a:lnTo>
                  <a:pt x="163357" y="200178"/>
                </a:lnTo>
                <a:lnTo>
                  <a:pt x="192812" y="216096"/>
                </a:lnTo>
                <a:lnTo>
                  <a:pt x="216357" y="238750"/>
                </a:lnTo>
                <a:lnTo>
                  <a:pt x="235032" y="267689"/>
                </a:lnTo>
                <a:lnTo>
                  <a:pt x="242786" y="289296"/>
                </a:lnTo>
                <a:lnTo>
                  <a:pt x="245982" y="326599"/>
                </a:lnTo>
                <a:lnTo>
                  <a:pt x="234094" y="381974"/>
                </a:lnTo>
                <a:lnTo>
                  <a:pt x="218580" y="408261"/>
                </a:lnTo>
                <a:lnTo>
                  <a:pt x="193577" y="430868"/>
                </a:lnTo>
                <a:lnTo>
                  <a:pt x="170940" y="439030"/>
                </a:lnTo>
                <a:lnTo>
                  <a:pt x="118279" y="444269"/>
                </a:lnTo>
                <a:lnTo>
                  <a:pt x="72392" y="436899"/>
                </a:lnTo>
                <a:lnTo>
                  <a:pt x="38420" y="424502"/>
                </a:lnTo>
              </a:path>
            </a:pathLst>
          </a:custGeom>
          <a:ln w="38099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3502304" y="523595"/>
            <a:ext cx="10530" cy="21058"/>
          </a:xfrm>
          <a:custGeom>
            <a:avLst/>
            <a:gdLst/>
            <a:ahLst/>
            <a:cxnLst/>
            <a:rect l="0" t="0" r="0" b="0"/>
            <a:pathLst>
              <a:path w="10530" h="21058">
                <a:moveTo>
                  <a:pt x="10529" y="0"/>
                </a:move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3718773" y="91926"/>
            <a:ext cx="341543" cy="437810"/>
          </a:xfrm>
          <a:custGeom>
            <a:avLst/>
            <a:gdLst/>
            <a:ahLst/>
            <a:cxnLst/>
            <a:rect l="0" t="0" r="0" b="0"/>
            <a:pathLst>
              <a:path w="341543" h="437810">
                <a:moveTo>
                  <a:pt x="46744" y="0"/>
                </a:moveTo>
                <a:lnTo>
                  <a:pt x="31103" y="26387"/>
                </a:lnTo>
                <a:lnTo>
                  <a:pt x="11900" y="88902"/>
                </a:lnTo>
                <a:lnTo>
                  <a:pt x="0" y="127526"/>
                </a:lnTo>
                <a:lnTo>
                  <a:pt x="9378" y="92371"/>
                </a:lnTo>
                <a:lnTo>
                  <a:pt x="38370" y="31376"/>
                </a:lnTo>
                <a:lnTo>
                  <a:pt x="45841" y="23257"/>
                </a:lnTo>
                <a:lnTo>
                  <a:pt x="66619" y="11117"/>
                </a:lnTo>
                <a:lnTo>
                  <a:pt x="104625" y="3294"/>
                </a:lnTo>
                <a:lnTo>
                  <a:pt x="125502" y="7703"/>
                </a:lnTo>
                <a:lnTo>
                  <a:pt x="142578" y="18632"/>
                </a:lnTo>
                <a:lnTo>
                  <a:pt x="164176" y="44515"/>
                </a:lnTo>
                <a:lnTo>
                  <a:pt x="192002" y="100662"/>
                </a:lnTo>
                <a:lnTo>
                  <a:pt x="209404" y="147656"/>
                </a:lnTo>
                <a:lnTo>
                  <a:pt x="217174" y="200786"/>
                </a:lnTo>
                <a:lnTo>
                  <a:pt x="224039" y="261930"/>
                </a:lnTo>
                <a:lnTo>
                  <a:pt x="216989" y="314692"/>
                </a:lnTo>
                <a:lnTo>
                  <a:pt x="200935" y="377256"/>
                </a:lnTo>
                <a:lnTo>
                  <a:pt x="187803" y="396177"/>
                </a:lnTo>
                <a:lnTo>
                  <a:pt x="156366" y="427388"/>
                </a:lnTo>
                <a:lnTo>
                  <a:pt x="135628" y="435615"/>
                </a:lnTo>
                <a:lnTo>
                  <a:pt x="123548" y="437809"/>
                </a:lnTo>
                <a:lnTo>
                  <a:pt x="103885" y="434008"/>
                </a:lnTo>
                <a:lnTo>
                  <a:pt x="79662" y="418714"/>
                </a:lnTo>
                <a:lnTo>
                  <a:pt x="66054" y="404854"/>
                </a:lnTo>
                <a:lnTo>
                  <a:pt x="56106" y="386996"/>
                </a:lnTo>
                <a:lnTo>
                  <a:pt x="54024" y="367361"/>
                </a:lnTo>
                <a:lnTo>
                  <a:pt x="58168" y="346935"/>
                </a:lnTo>
                <a:lnTo>
                  <a:pt x="67809" y="326159"/>
                </a:lnTo>
                <a:lnTo>
                  <a:pt x="75995" y="320385"/>
                </a:lnTo>
                <a:lnTo>
                  <a:pt x="97569" y="317089"/>
                </a:lnTo>
                <a:lnTo>
                  <a:pt x="130433" y="321810"/>
                </a:lnTo>
                <a:lnTo>
                  <a:pt x="162398" y="336207"/>
                </a:lnTo>
                <a:lnTo>
                  <a:pt x="225449" y="389664"/>
                </a:lnTo>
                <a:lnTo>
                  <a:pt x="240812" y="402472"/>
                </a:lnTo>
                <a:lnTo>
                  <a:pt x="289499" y="424040"/>
                </a:lnTo>
                <a:lnTo>
                  <a:pt x="310223" y="425159"/>
                </a:lnTo>
                <a:lnTo>
                  <a:pt x="341542" y="4211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334055" y="291968"/>
            <a:ext cx="189515" cy="31586"/>
          </a:xfrm>
          <a:custGeom>
            <a:avLst/>
            <a:gdLst/>
            <a:ahLst/>
            <a:cxnLst/>
            <a:rect l="0" t="0" r="0" b="0"/>
            <a:pathLst>
              <a:path w="189515" h="31586">
                <a:moveTo>
                  <a:pt x="189514" y="0"/>
                </a:moveTo>
                <a:lnTo>
                  <a:pt x="145551" y="23719"/>
                </a:lnTo>
                <a:lnTo>
                  <a:pt x="83061" y="30550"/>
                </a:lnTo>
                <a:lnTo>
                  <a:pt x="27846" y="31381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386698" y="186683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4449869" y="418310"/>
            <a:ext cx="10530" cy="10529"/>
          </a:xfrm>
          <a:custGeom>
            <a:avLst/>
            <a:gdLst/>
            <a:ahLst/>
            <a:cxnLst/>
            <a:rect l="0" t="0" r="0" b="0"/>
            <a:pathLst>
              <a:path w="10530" h="10529">
                <a:moveTo>
                  <a:pt x="10529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4754028" y="91926"/>
            <a:ext cx="331774" cy="434698"/>
          </a:xfrm>
          <a:custGeom>
            <a:avLst/>
            <a:gdLst/>
            <a:ahLst/>
            <a:cxnLst/>
            <a:rect l="0" t="0" r="0" b="0"/>
            <a:pathLst>
              <a:path w="331774" h="434698">
                <a:moveTo>
                  <a:pt x="106452" y="0"/>
                </a:moveTo>
                <a:lnTo>
                  <a:pt x="82406" y="9576"/>
                </a:lnTo>
                <a:lnTo>
                  <a:pt x="25755" y="59899"/>
                </a:lnTo>
                <a:lnTo>
                  <a:pt x="4683" y="80789"/>
                </a:lnTo>
                <a:lnTo>
                  <a:pt x="1172" y="81936"/>
                </a:lnTo>
                <a:lnTo>
                  <a:pt x="0" y="79190"/>
                </a:lnTo>
                <a:lnTo>
                  <a:pt x="389" y="73851"/>
                </a:lnTo>
                <a:lnTo>
                  <a:pt x="7061" y="61679"/>
                </a:lnTo>
                <a:lnTo>
                  <a:pt x="27091" y="41672"/>
                </a:lnTo>
                <a:lnTo>
                  <a:pt x="55252" y="24046"/>
                </a:lnTo>
                <a:lnTo>
                  <a:pt x="76678" y="16537"/>
                </a:lnTo>
                <a:lnTo>
                  <a:pt x="115048" y="13479"/>
                </a:lnTo>
                <a:lnTo>
                  <a:pt x="153713" y="20632"/>
                </a:lnTo>
                <a:lnTo>
                  <a:pt x="172691" y="31007"/>
                </a:lnTo>
                <a:lnTo>
                  <a:pt x="196529" y="55591"/>
                </a:lnTo>
                <a:lnTo>
                  <a:pt x="200428" y="66307"/>
                </a:lnTo>
                <a:lnTo>
                  <a:pt x="201642" y="90691"/>
                </a:lnTo>
                <a:lnTo>
                  <a:pt x="195748" y="125138"/>
                </a:lnTo>
                <a:lnTo>
                  <a:pt x="181004" y="151982"/>
                </a:lnTo>
                <a:lnTo>
                  <a:pt x="156228" y="174753"/>
                </a:lnTo>
                <a:lnTo>
                  <a:pt x="133644" y="182953"/>
                </a:lnTo>
                <a:lnTo>
                  <a:pt x="121071" y="185140"/>
                </a:lnTo>
                <a:lnTo>
                  <a:pt x="115028" y="184258"/>
                </a:lnTo>
                <a:lnTo>
                  <a:pt x="113340" y="181331"/>
                </a:lnTo>
                <a:lnTo>
                  <a:pt x="114553" y="177039"/>
                </a:lnTo>
                <a:lnTo>
                  <a:pt x="120042" y="174178"/>
                </a:lnTo>
                <a:lnTo>
                  <a:pt x="175385" y="169210"/>
                </a:lnTo>
                <a:lnTo>
                  <a:pt x="215914" y="174269"/>
                </a:lnTo>
                <a:lnTo>
                  <a:pt x="251969" y="188766"/>
                </a:lnTo>
                <a:lnTo>
                  <a:pt x="279290" y="207879"/>
                </a:lnTo>
                <a:lnTo>
                  <a:pt x="302203" y="239539"/>
                </a:lnTo>
                <a:lnTo>
                  <a:pt x="326524" y="302787"/>
                </a:lnTo>
                <a:lnTo>
                  <a:pt x="331773" y="326425"/>
                </a:lnTo>
                <a:lnTo>
                  <a:pt x="325612" y="376608"/>
                </a:lnTo>
                <a:lnTo>
                  <a:pt x="322749" y="387943"/>
                </a:lnTo>
                <a:lnTo>
                  <a:pt x="310209" y="406776"/>
                </a:lnTo>
                <a:lnTo>
                  <a:pt x="292937" y="421775"/>
                </a:lnTo>
                <a:lnTo>
                  <a:pt x="273563" y="432341"/>
                </a:lnTo>
                <a:lnTo>
                  <a:pt x="250134" y="434697"/>
                </a:lnTo>
                <a:lnTo>
                  <a:pt x="191577" y="423662"/>
                </a:lnTo>
                <a:lnTo>
                  <a:pt x="131098" y="397440"/>
                </a:lnTo>
                <a:lnTo>
                  <a:pt x="116981" y="3895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232173" y="134040"/>
            <a:ext cx="236212" cy="371339"/>
          </a:xfrm>
          <a:custGeom>
            <a:avLst/>
            <a:gdLst/>
            <a:ahLst/>
            <a:cxnLst/>
            <a:rect l="0" t="0" r="0" b="0"/>
            <a:pathLst>
              <a:path w="236212" h="371339">
                <a:moveTo>
                  <a:pt x="123147" y="0"/>
                </a:moveTo>
                <a:lnTo>
                  <a:pt x="106336" y="19151"/>
                </a:lnTo>
                <a:lnTo>
                  <a:pt x="79238" y="73218"/>
                </a:lnTo>
                <a:lnTo>
                  <a:pt x="48749" y="126279"/>
                </a:lnTo>
                <a:lnTo>
                  <a:pt x="31303" y="161029"/>
                </a:lnTo>
                <a:lnTo>
                  <a:pt x="11227" y="220121"/>
                </a:lnTo>
                <a:lnTo>
                  <a:pt x="0" y="266139"/>
                </a:lnTo>
                <a:lnTo>
                  <a:pt x="871" y="306194"/>
                </a:lnTo>
                <a:lnTo>
                  <a:pt x="6801" y="331449"/>
                </a:lnTo>
                <a:lnTo>
                  <a:pt x="17235" y="350472"/>
                </a:lnTo>
                <a:lnTo>
                  <a:pt x="32791" y="363606"/>
                </a:lnTo>
                <a:lnTo>
                  <a:pt x="41853" y="368746"/>
                </a:lnTo>
                <a:lnTo>
                  <a:pt x="61280" y="371338"/>
                </a:lnTo>
                <a:lnTo>
                  <a:pt x="81612" y="367420"/>
                </a:lnTo>
                <a:lnTo>
                  <a:pt x="144255" y="339928"/>
                </a:lnTo>
                <a:lnTo>
                  <a:pt x="174634" y="320518"/>
                </a:lnTo>
                <a:lnTo>
                  <a:pt x="213780" y="272969"/>
                </a:lnTo>
                <a:lnTo>
                  <a:pt x="229680" y="241927"/>
                </a:lnTo>
                <a:lnTo>
                  <a:pt x="236211" y="204913"/>
                </a:lnTo>
                <a:lnTo>
                  <a:pt x="231499" y="184270"/>
                </a:lnTo>
                <a:lnTo>
                  <a:pt x="226967" y="175489"/>
                </a:lnTo>
                <a:lnTo>
                  <a:pt x="212573" y="162613"/>
                </a:lnTo>
                <a:lnTo>
                  <a:pt x="203821" y="157542"/>
                </a:lnTo>
                <a:lnTo>
                  <a:pt x="184738" y="155027"/>
                </a:lnTo>
                <a:lnTo>
                  <a:pt x="164559" y="158978"/>
                </a:lnTo>
                <a:lnTo>
                  <a:pt x="103198" y="193731"/>
                </a:lnTo>
                <a:lnTo>
                  <a:pt x="56872" y="236369"/>
                </a:lnTo>
                <a:lnTo>
                  <a:pt x="17862" y="2947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3316476" y="1779532"/>
            <a:ext cx="3569162" cy="1264418"/>
            <a:chOff x="3316476" y="1779532"/>
            <a:chExt cx="3569162" cy="1264418"/>
          </a:xfrm>
        </p:grpSpPr>
        <p:sp>
          <p:nvSpPr>
            <p:cNvPr id="12" name="Freeform 11"/>
            <p:cNvSpPr/>
            <p:nvPr/>
          </p:nvSpPr>
          <p:spPr>
            <a:xfrm>
              <a:off x="4164093" y="1779532"/>
              <a:ext cx="2721545" cy="1264418"/>
            </a:xfrm>
            <a:custGeom>
              <a:avLst/>
              <a:gdLst/>
              <a:ahLst/>
              <a:cxnLst/>
              <a:rect l="0" t="0" r="0" b="0"/>
              <a:pathLst>
                <a:path w="2721545" h="1264418">
                  <a:moveTo>
                    <a:pt x="15720" y="262996"/>
                  </a:moveTo>
                  <a:lnTo>
                    <a:pt x="18840" y="323380"/>
                  </a:lnTo>
                  <a:lnTo>
                    <a:pt x="24054" y="374864"/>
                  </a:lnTo>
                  <a:lnTo>
                    <a:pt x="25815" y="434182"/>
                  </a:lnTo>
                  <a:lnTo>
                    <a:pt x="27333" y="492129"/>
                  </a:lnTo>
                  <a:lnTo>
                    <a:pt x="33459" y="541587"/>
                  </a:lnTo>
                  <a:lnTo>
                    <a:pt x="35794" y="593286"/>
                  </a:lnTo>
                  <a:lnTo>
                    <a:pt x="37656" y="645649"/>
                  </a:lnTo>
                  <a:lnTo>
                    <a:pt x="43926" y="699379"/>
                  </a:lnTo>
                  <a:lnTo>
                    <a:pt x="47474" y="758062"/>
                  </a:lnTo>
                  <a:lnTo>
                    <a:pt x="55414" y="813015"/>
                  </a:lnTo>
                  <a:lnTo>
                    <a:pt x="64006" y="866342"/>
                  </a:lnTo>
                  <a:lnTo>
                    <a:pt x="69411" y="919187"/>
                  </a:lnTo>
                  <a:lnTo>
                    <a:pt x="82452" y="971890"/>
                  </a:lnTo>
                  <a:lnTo>
                    <a:pt x="88525" y="1023380"/>
                  </a:lnTo>
                  <a:lnTo>
                    <a:pt x="97345" y="1086413"/>
                  </a:lnTo>
                  <a:lnTo>
                    <a:pt x="105023" y="1149253"/>
                  </a:lnTo>
                  <a:lnTo>
                    <a:pt x="121211" y="1212540"/>
                  </a:lnTo>
                  <a:lnTo>
                    <a:pt x="135084" y="1261515"/>
                  </a:lnTo>
                  <a:lnTo>
                    <a:pt x="137410" y="1264417"/>
                  </a:lnTo>
                  <a:lnTo>
                    <a:pt x="138961" y="1261673"/>
                  </a:lnTo>
                  <a:lnTo>
                    <a:pt x="139514" y="1244976"/>
                  </a:lnTo>
                  <a:lnTo>
                    <a:pt x="130337" y="1192836"/>
                  </a:lnTo>
                  <a:lnTo>
                    <a:pt x="117259" y="1142459"/>
                  </a:lnTo>
                  <a:lnTo>
                    <a:pt x="111816" y="1080212"/>
                  </a:lnTo>
                  <a:lnTo>
                    <a:pt x="107622" y="1018523"/>
                  </a:lnTo>
                  <a:lnTo>
                    <a:pt x="95875" y="955948"/>
                  </a:lnTo>
                  <a:lnTo>
                    <a:pt x="91332" y="907133"/>
                  </a:lnTo>
                  <a:lnTo>
                    <a:pt x="81392" y="845471"/>
                  </a:lnTo>
                  <a:lnTo>
                    <a:pt x="71573" y="795370"/>
                  </a:lnTo>
                  <a:lnTo>
                    <a:pt x="61255" y="744650"/>
                  </a:lnTo>
                  <a:lnTo>
                    <a:pt x="47288" y="681878"/>
                  </a:lnTo>
                  <a:lnTo>
                    <a:pt x="33264" y="619089"/>
                  </a:lnTo>
                  <a:lnTo>
                    <a:pt x="28328" y="570236"/>
                  </a:lnTo>
                  <a:lnTo>
                    <a:pt x="18254" y="509732"/>
                  </a:lnTo>
                  <a:lnTo>
                    <a:pt x="8118" y="449601"/>
                  </a:lnTo>
                  <a:lnTo>
                    <a:pt x="6059" y="392766"/>
                  </a:lnTo>
                  <a:lnTo>
                    <a:pt x="5449" y="330302"/>
                  </a:lnTo>
                  <a:lnTo>
                    <a:pt x="2148" y="274750"/>
                  </a:lnTo>
                  <a:lnTo>
                    <a:pt x="0" y="227484"/>
                  </a:lnTo>
                  <a:lnTo>
                    <a:pt x="1731" y="214755"/>
                  </a:lnTo>
                  <a:lnTo>
                    <a:pt x="6394" y="205099"/>
                  </a:lnTo>
                  <a:lnTo>
                    <a:pt x="20934" y="191251"/>
                  </a:lnTo>
                  <a:lnTo>
                    <a:pt x="42214" y="187435"/>
                  </a:lnTo>
                  <a:lnTo>
                    <a:pt x="99592" y="188929"/>
                  </a:lnTo>
                  <a:lnTo>
                    <a:pt x="150015" y="183598"/>
                  </a:lnTo>
                  <a:lnTo>
                    <a:pt x="203815" y="170147"/>
                  </a:lnTo>
                  <a:lnTo>
                    <a:pt x="258289" y="149292"/>
                  </a:lnTo>
                  <a:lnTo>
                    <a:pt x="314109" y="133561"/>
                  </a:lnTo>
                  <a:lnTo>
                    <a:pt x="361755" y="117150"/>
                  </a:lnTo>
                  <a:lnTo>
                    <a:pt x="412917" y="103059"/>
                  </a:lnTo>
                  <a:lnTo>
                    <a:pt x="470710" y="85886"/>
                  </a:lnTo>
                  <a:lnTo>
                    <a:pt x="532288" y="71569"/>
                  </a:lnTo>
                  <a:lnTo>
                    <a:pt x="594986" y="59918"/>
                  </a:lnTo>
                  <a:lnTo>
                    <a:pt x="640109" y="52636"/>
                  </a:lnTo>
                  <a:lnTo>
                    <a:pt x="687460" y="45500"/>
                  </a:lnTo>
                  <a:lnTo>
                    <a:pt x="735801" y="38430"/>
                  </a:lnTo>
                  <a:lnTo>
                    <a:pt x="784582" y="31388"/>
                  </a:lnTo>
                  <a:lnTo>
                    <a:pt x="834729" y="24358"/>
                  </a:lnTo>
                  <a:lnTo>
                    <a:pt x="888211" y="17335"/>
                  </a:lnTo>
                  <a:lnTo>
                    <a:pt x="943177" y="13433"/>
                  </a:lnTo>
                  <a:lnTo>
                    <a:pt x="999972" y="10530"/>
                  </a:lnTo>
                  <a:lnTo>
                    <a:pt x="1060309" y="5340"/>
                  </a:lnTo>
                  <a:lnTo>
                    <a:pt x="1119100" y="2253"/>
                  </a:lnTo>
                  <a:lnTo>
                    <a:pt x="1177596" y="881"/>
                  </a:lnTo>
                  <a:lnTo>
                    <a:pt x="1238688" y="271"/>
                  </a:lnTo>
                  <a:lnTo>
                    <a:pt x="1300936" y="0"/>
                  </a:lnTo>
                  <a:lnTo>
                    <a:pt x="1363696" y="1050"/>
                  </a:lnTo>
                  <a:lnTo>
                    <a:pt x="1426685" y="5416"/>
                  </a:lnTo>
                  <a:lnTo>
                    <a:pt x="1489775" y="8136"/>
                  </a:lnTo>
                  <a:lnTo>
                    <a:pt x="1521339" y="8861"/>
                  </a:lnTo>
                  <a:lnTo>
                    <a:pt x="1554080" y="11685"/>
                  </a:lnTo>
                  <a:lnTo>
                    <a:pt x="1587605" y="15906"/>
                  </a:lnTo>
                  <a:lnTo>
                    <a:pt x="1621654" y="21061"/>
                  </a:lnTo>
                  <a:lnTo>
                    <a:pt x="1654882" y="25667"/>
                  </a:lnTo>
                  <a:lnTo>
                    <a:pt x="1687562" y="29907"/>
                  </a:lnTo>
                  <a:lnTo>
                    <a:pt x="1719877" y="33904"/>
                  </a:lnTo>
                  <a:lnTo>
                    <a:pt x="1753119" y="37738"/>
                  </a:lnTo>
                  <a:lnTo>
                    <a:pt x="1786978" y="41464"/>
                  </a:lnTo>
                  <a:lnTo>
                    <a:pt x="1821250" y="45118"/>
                  </a:lnTo>
                  <a:lnTo>
                    <a:pt x="1884286" y="55417"/>
                  </a:lnTo>
                  <a:lnTo>
                    <a:pt x="1944667" y="66624"/>
                  </a:lnTo>
                  <a:lnTo>
                    <a:pt x="2006598" y="75504"/>
                  </a:lnTo>
                  <a:lnTo>
                    <a:pt x="2066098" y="86469"/>
                  </a:lnTo>
                  <a:lnTo>
                    <a:pt x="2122569" y="99142"/>
                  </a:lnTo>
                  <a:lnTo>
                    <a:pt x="2174963" y="112573"/>
                  </a:lnTo>
                  <a:lnTo>
                    <a:pt x="2225545" y="123222"/>
                  </a:lnTo>
                  <a:lnTo>
                    <a:pt x="2275322" y="133024"/>
                  </a:lnTo>
                  <a:lnTo>
                    <a:pt x="2324741" y="145179"/>
                  </a:lnTo>
                  <a:lnTo>
                    <a:pt x="2370883" y="155261"/>
                  </a:lnTo>
                  <a:lnTo>
                    <a:pt x="2433201" y="167514"/>
                  </a:lnTo>
                  <a:lnTo>
                    <a:pt x="2488710" y="178553"/>
                  </a:lnTo>
                  <a:lnTo>
                    <a:pt x="2539083" y="189233"/>
                  </a:lnTo>
                  <a:lnTo>
                    <a:pt x="2592436" y="203322"/>
                  </a:lnTo>
                  <a:lnTo>
                    <a:pt x="2645175" y="210134"/>
                  </a:lnTo>
                  <a:lnTo>
                    <a:pt x="2694413" y="218412"/>
                  </a:lnTo>
                  <a:lnTo>
                    <a:pt x="2721544" y="2208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6476" y="2244724"/>
              <a:ext cx="355047" cy="648052"/>
            </a:xfrm>
            <a:custGeom>
              <a:avLst/>
              <a:gdLst/>
              <a:ahLst/>
              <a:cxnLst/>
              <a:rect l="0" t="0" r="0" b="0"/>
              <a:pathLst>
                <a:path w="355047" h="648052">
                  <a:moveTo>
                    <a:pt x="52643" y="39959"/>
                  </a:moveTo>
                  <a:lnTo>
                    <a:pt x="70624" y="24318"/>
                  </a:lnTo>
                  <a:lnTo>
                    <a:pt x="122385" y="5115"/>
                  </a:lnTo>
                  <a:lnTo>
                    <a:pt x="162344" y="0"/>
                  </a:lnTo>
                  <a:lnTo>
                    <a:pt x="203820" y="9662"/>
                  </a:lnTo>
                  <a:lnTo>
                    <a:pt x="240156" y="27343"/>
                  </a:lnTo>
                  <a:lnTo>
                    <a:pt x="256085" y="43711"/>
                  </a:lnTo>
                  <a:lnTo>
                    <a:pt x="265894" y="63854"/>
                  </a:lnTo>
                  <a:lnTo>
                    <a:pt x="270246" y="101501"/>
                  </a:lnTo>
                  <a:lnTo>
                    <a:pt x="258781" y="164469"/>
                  </a:lnTo>
                  <a:lnTo>
                    <a:pt x="228672" y="215289"/>
                  </a:lnTo>
                  <a:lnTo>
                    <a:pt x="184185" y="265516"/>
                  </a:lnTo>
                  <a:lnTo>
                    <a:pt x="180112" y="274559"/>
                  </a:lnTo>
                  <a:lnTo>
                    <a:pt x="178706" y="293964"/>
                  </a:lnTo>
                  <a:lnTo>
                    <a:pt x="182308" y="301713"/>
                  </a:lnTo>
                  <a:lnTo>
                    <a:pt x="195670" y="313442"/>
                  </a:lnTo>
                  <a:lnTo>
                    <a:pt x="254419" y="340500"/>
                  </a:lnTo>
                  <a:lnTo>
                    <a:pt x="303590" y="378006"/>
                  </a:lnTo>
                  <a:lnTo>
                    <a:pt x="330808" y="408793"/>
                  </a:lnTo>
                  <a:lnTo>
                    <a:pt x="348102" y="445731"/>
                  </a:lnTo>
                  <a:lnTo>
                    <a:pt x="355046" y="486312"/>
                  </a:lnTo>
                  <a:lnTo>
                    <a:pt x="345925" y="527971"/>
                  </a:lnTo>
                  <a:lnTo>
                    <a:pt x="322815" y="569951"/>
                  </a:lnTo>
                  <a:lnTo>
                    <a:pt x="303741" y="588637"/>
                  </a:lnTo>
                  <a:lnTo>
                    <a:pt x="270152" y="605733"/>
                  </a:lnTo>
                  <a:lnTo>
                    <a:pt x="236803" y="621327"/>
                  </a:lnTo>
                  <a:lnTo>
                    <a:pt x="228058" y="627579"/>
                  </a:lnTo>
                  <a:lnTo>
                    <a:pt x="182217" y="641968"/>
                  </a:lnTo>
                  <a:lnTo>
                    <a:pt x="129769" y="648051"/>
                  </a:lnTo>
                  <a:lnTo>
                    <a:pt x="69221" y="641701"/>
                  </a:lnTo>
                  <a:lnTo>
                    <a:pt x="25372" y="632301"/>
                  </a:lnTo>
                  <a:lnTo>
                    <a:pt x="0" y="62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53430" y="2210984"/>
              <a:ext cx="31586" cy="10530"/>
            </a:xfrm>
            <a:custGeom>
              <a:avLst/>
              <a:gdLst/>
              <a:ahLst/>
              <a:cxnLst/>
              <a:rect l="0" t="0" r="0" b="0"/>
              <a:pathLst>
                <a:path w="31586" h="10530">
                  <a:moveTo>
                    <a:pt x="31585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95010" y="2337326"/>
              <a:ext cx="289129" cy="427187"/>
            </a:xfrm>
            <a:custGeom>
              <a:avLst/>
              <a:gdLst/>
              <a:ahLst/>
              <a:cxnLst/>
              <a:rect l="0" t="0" r="0" b="0"/>
              <a:pathLst>
                <a:path w="289129" h="427187">
                  <a:moveTo>
                    <a:pt x="16306" y="0"/>
                  </a:moveTo>
                  <a:lnTo>
                    <a:pt x="7972" y="54145"/>
                  </a:lnTo>
                  <a:lnTo>
                    <a:pt x="0" y="115795"/>
                  </a:lnTo>
                  <a:lnTo>
                    <a:pt x="4290" y="169146"/>
                  </a:lnTo>
                  <a:lnTo>
                    <a:pt x="13986" y="230331"/>
                  </a:lnTo>
                  <a:lnTo>
                    <a:pt x="30501" y="289688"/>
                  </a:lnTo>
                  <a:lnTo>
                    <a:pt x="62484" y="349887"/>
                  </a:lnTo>
                  <a:lnTo>
                    <a:pt x="95747" y="392897"/>
                  </a:lnTo>
                  <a:lnTo>
                    <a:pt x="134471" y="416541"/>
                  </a:lnTo>
                  <a:lnTo>
                    <a:pt x="182989" y="427186"/>
                  </a:lnTo>
                  <a:lnTo>
                    <a:pt x="213999" y="420318"/>
                  </a:lnTo>
                  <a:lnTo>
                    <a:pt x="241040" y="405567"/>
                  </a:lnTo>
                  <a:lnTo>
                    <a:pt x="260857" y="387312"/>
                  </a:lnTo>
                  <a:lnTo>
                    <a:pt x="279578" y="351715"/>
                  </a:lnTo>
                  <a:lnTo>
                    <a:pt x="286945" y="305943"/>
                  </a:lnTo>
                  <a:lnTo>
                    <a:pt x="289128" y="249747"/>
                  </a:lnTo>
                  <a:lnTo>
                    <a:pt x="283399" y="221743"/>
                  </a:lnTo>
                  <a:lnTo>
                    <a:pt x="260657" y="173523"/>
                  </a:lnTo>
                  <a:lnTo>
                    <a:pt x="241110" y="152770"/>
                  </a:lnTo>
                  <a:lnTo>
                    <a:pt x="203797" y="131053"/>
                  </a:lnTo>
                  <a:lnTo>
                    <a:pt x="190433" y="125973"/>
                  </a:lnTo>
                  <a:lnTo>
                    <a:pt x="163106" y="126568"/>
                  </a:lnTo>
                  <a:lnTo>
                    <a:pt x="107434" y="146014"/>
                  </a:lnTo>
                  <a:lnTo>
                    <a:pt x="76582" y="165576"/>
                  </a:lnTo>
                  <a:lnTo>
                    <a:pt x="47033" y="197368"/>
                  </a:lnTo>
                  <a:lnTo>
                    <a:pt x="18042" y="260665"/>
                  </a:lnTo>
                  <a:lnTo>
                    <a:pt x="5777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2373" y="2157231"/>
              <a:ext cx="126343" cy="116925"/>
            </a:xfrm>
            <a:custGeom>
              <a:avLst/>
              <a:gdLst/>
              <a:ahLst/>
              <a:cxnLst/>
              <a:rect l="0" t="0" r="0" b="0"/>
              <a:pathLst>
                <a:path w="126343" h="116925">
                  <a:moveTo>
                    <a:pt x="0" y="116924"/>
                  </a:moveTo>
                  <a:lnTo>
                    <a:pt x="37086" y="64219"/>
                  </a:lnTo>
                  <a:lnTo>
                    <a:pt x="94154" y="11841"/>
                  </a:lnTo>
                  <a:lnTo>
                    <a:pt x="101374" y="4755"/>
                  </a:lnTo>
                  <a:lnTo>
                    <a:pt x="107357" y="1200"/>
                  </a:lnTo>
                  <a:lnTo>
                    <a:pt x="112515" y="0"/>
                  </a:lnTo>
                  <a:lnTo>
                    <a:pt x="126342" y="1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390515" y="2084642"/>
            <a:ext cx="1694957" cy="747524"/>
            <a:chOff x="4390515" y="2084642"/>
            <a:chExt cx="1694957" cy="747524"/>
          </a:xfrm>
        </p:grpSpPr>
        <p:sp>
          <p:nvSpPr>
            <p:cNvPr id="18" name="Freeform 17"/>
            <p:cNvSpPr/>
            <p:nvPr/>
          </p:nvSpPr>
          <p:spPr>
            <a:xfrm>
              <a:off x="4407325" y="2152316"/>
              <a:ext cx="298914" cy="679850"/>
            </a:xfrm>
            <a:custGeom>
              <a:avLst/>
              <a:gdLst/>
              <a:ahLst/>
              <a:cxnLst/>
              <a:rect l="0" t="0" r="0" b="0"/>
              <a:pathLst>
                <a:path w="298914" h="679850">
                  <a:moveTo>
                    <a:pt x="25172" y="100782"/>
                  </a:moveTo>
                  <a:lnTo>
                    <a:pt x="5386" y="149713"/>
                  </a:lnTo>
                  <a:lnTo>
                    <a:pt x="0" y="178681"/>
                  </a:lnTo>
                  <a:lnTo>
                    <a:pt x="6075" y="225874"/>
                  </a:lnTo>
                  <a:lnTo>
                    <a:pt x="13175" y="246456"/>
                  </a:lnTo>
                  <a:lnTo>
                    <a:pt x="24129" y="263402"/>
                  </a:lnTo>
                  <a:lnTo>
                    <a:pt x="39917" y="275613"/>
                  </a:lnTo>
                  <a:lnTo>
                    <a:pt x="78647" y="292984"/>
                  </a:lnTo>
                  <a:lnTo>
                    <a:pt x="120825" y="298501"/>
                  </a:lnTo>
                  <a:lnTo>
                    <a:pt x="179074" y="291959"/>
                  </a:lnTo>
                  <a:lnTo>
                    <a:pt x="232520" y="279402"/>
                  </a:lnTo>
                  <a:lnTo>
                    <a:pt x="254197" y="271416"/>
                  </a:lnTo>
                  <a:lnTo>
                    <a:pt x="271630" y="260067"/>
                  </a:lnTo>
                  <a:lnTo>
                    <a:pt x="277215" y="251426"/>
                  </a:lnTo>
                  <a:lnTo>
                    <a:pt x="285075" y="215737"/>
                  </a:lnTo>
                  <a:lnTo>
                    <a:pt x="287731" y="154988"/>
                  </a:lnTo>
                  <a:lnTo>
                    <a:pt x="288255" y="97581"/>
                  </a:lnTo>
                  <a:lnTo>
                    <a:pt x="288346" y="49661"/>
                  </a:lnTo>
                  <a:lnTo>
                    <a:pt x="288377" y="0"/>
                  </a:lnTo>
                  <a:lnTo>
                    <a:pt x="288384" y="50307"/>
                  </a:lnTo>
                  <a:lnTo>
                    <a:pt x="288384" y="109876"/>
                  </a:lnTo>
                  <a:lnTo>
                    <a:pt x="288384" y="164308"/>
                  </a:lnTo>
                  <a:lnTo>
                    <a:pt x="288384" y="225808"/>
                  </a:lnTo>
                  <a:lnTo>
                    <a:pt x="288384" y="283016"/>
                  </a:lnTo>
                  <a:lnTo>
                    <a:pt x="288384" y="339377"/>
                  </a:lnTo>
                  <a:lnTo>
                    <a:pt x="288384" y="395570"/>
                  </a:lnTo>
                  <a:lnTo>
                    <a:pt x="288384" y="451730"/>
                  </a:lnTo>
                  <a:lnTo>
                    <a:pt x="288384" y="510223"/>
                  </a:lnTo>
                  <a:lnTo>
                    <a:pt x="288384" y="564469"/>
                  </a:lnTo>
                  <a:lnTo>
                    <a:pt x="291504" y="625906"/>
                  </a:lnTo>
                  <a:lnTo>
                    <a:pt x="298913" y="6798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90515" y="2084642"/>
              <a:ext cx="41983" cy="400084"/>
            </a:xfrm>
            <a:custGeom>
              <a:avLst/>
              <a:gdLst/>
              <a:ahLst/>
              <a:cxnLst/>
              <a:rect l="0" t="0" r="0" b="0"/>
              <a:pathLst>
                <a:path w="41983" h="400084">
                  <a:moveTo>
                    <a:pt x="20925" y="0"/>
                  </a:moveTo>
                  <a:lnTo>
                    <a:pt x="12592" y="37478"/>
                  </a:lnTo>
                  <a:lnTo>
                    <a:pt x="10830" y="88902"/>
                  </a:lnTo>
                  <a:lnTo>
                    <a:pt x="2120" y="149747"/>
                  </a:lnTo>
                  <a:lnTo>
                    <a:pt x="313" y="209604"/>
                  </a:lnTo>
                  <a:lnTo>
                    <a:pt x="0" y="260457"/>
                  </a:lnTo>
                  <a:lnTo>
                    <a:pt x="8299" y="314401"/>
                  </a:lnTo>
                  <a:lnTo>
                    <a:pt x="24620" y="377217"/>
                  </a:lnTo>
                  <a:lnTo>
                    <a:pt x="31536" y="389920"/>
                  </a:lnTo>
                  <a:lnTo>
                    <a:pt x="4198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32580" y="2141241"/>
              <a:ext cx="382872" cy="619586"/>
            </a:xfrm>
            <a:custGeom>
              <a:avLst/>
              <a:gdLst/>
              <a:ahLst/>
              <a:cxnLst/>
              <a:rect l="0" t="0" r="0" b="0"/>
              <a:pathLst>
                <a:path w="382872" h="619586">
                  <a:moveTo>
                    <a:pt x="21057" y="69743"/>
                  </a:moveTo>
                  <a:lnTo>
                    <a:pt x="26646" y="52976"/>
                  </a:lnTo>
                  <a:lnTo>
                    <a:pt x="38749" y="38504"/>
                  </a:lnTo>
                  <a:lnTo>
                    <a:pt x="58166" y="24274"/>
                  </a:lnTo>
                  <a:lnTo>
                    <a:pt x="101982" y="5448"/>
                  </a:lnTo>
                  <a:lnTo>
                    <a:pt x="150840" y="0"/>
                  </a:lnTo>
                  <a:lnTo>
                    <a:pt x="193132" y="6444"/>
                  </a:lnTo>
                  <a:lnTo>
                    <a:pt x="212958" y="16654"/>
                  </a:lnTo>
                  <a:lnTo>
                    <a:pt x="237274" y="41145"/>
                  </a:lnTo>
                  <a:lnTo>
                    <a:pt x="242716" y="66781"/>
                  </a:lnTo>
                  <a:lnTo>
                    <a:pt x="240065" y="96503"/>
                  </a:lnTo>
                  <a:lnTo>
                    <a:pt x="222418" y="150591"/>
                  </a:lnTo>
                  <a:lnTo>
                    <a:pt x="213496" y="172356"/>
                  </a:lnTo>
                  <a:lnTo>
                    <a:pt x="159883" y="235642"/>
                  </a:lnTo>
                  <a:lnTo>
                    <a:pt x="152212" y="243513"/>
                  </a:lnTo>
                  <a:lnTo>
                    <a:pt x="149438" y="251100"/>
                  </a:lnTo>
                  <a:lnTo>
                    <a:pt x="149928" y="258498"/>
                  </a:lnTo>
                  <a:lnTo>
                    <a:pt x="152595" y="265770"/>
                  </a:lnTo>
                  <a:lnTo>
                    <a:pt x="164916" y="276969"/>
                  </a:lnTo>
                  <a:lnTo>
                    <a:pt x="197823" y="289851"/>
                  </a:lnTo>
                  <a:lnTo>
                    <a:pt x="250166" y="304684"/>
                  </a:lnTo>
                  <a:lnTo>
                    <a:pt x="308772" y="321218"/>
                  </a:lnTo>
                  <a:lnTo>
                    <a:pt x="367564" y="365768"/>
                  </a:lnTo>
                  <a:lnTo>
                    <a:pt x="379781" y="392383"/>
                  </a:lnTo>
                  <a:lnTo>
                    <a:pt x="382871" y="423708"/>
                  </a:lnTo>
                  <a:lnTo>
                    <a:pt x="371457" y="470719"/>
                  </a:lnTo>
                  <a:lnTo>
                    <a:pt x="359674" y="492060"/>
                  </a:lnTo>
                  <a:lnTo>
                    <a:pt x="304552" y="545092"/>
                  </a:lnTo>
                  <a:lnTo>
                    <a:pt x="263060" y="576374"/>
                  </a:lnTo>
                  <a:lnTo>
                    <a:pt x="210550" y="604509"/>
                  </a:lnTo>
                  <a:lnTo>
                    <a:pt x="162211" y="619046"/>
                  </a:lnTo>
                  <a:lnTo>
                    <a:pt x="114613" y="619585"/>
                  </a:lnTo>
                  <a:lnTo>
                    <a:pt x="57778" y="609286"/>
                  </a:lnTo>
                  <a:lnTo>
                    <a:pt x="24918" y="598235"/>
                  </a:lnTo>
                  <a:lnTo>
                    <a:pt x="0" y="575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74818" y="2484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53761" y="2498851"/>
              <a:ext cx="23831" cy="38517"/>
            </a:xfrm>
            <a:custGeom>
              <a:avLst/>
              <a:gdLst/>
              <a:ahLst/>
              <a:cxnLst/>
              <a:rect l="0" t="0" r="0" b="0"/>
              <a:pathLst>
                <a:path w="23831" h="38517">
                  <a:moveTo>
                    <a:pt x="10529" y="38516"/>
                  </a:moveTo>
                  <a:lnTo>
                    <a:pt x="21707" y="27338"/>
                  </a:lnTo>
                  <a:lnTo>
                    <a:pt x="23830" y="20536"/>
                  </a:lnTo>
                  <a:lnTo>
                    <a:pt x="23070" y="3619"/>
                  </a:lnTo>
                  <a:lnTo>
                    <a:pt x="20059" y="44"/>
                  </a:lnTo>
                  <a:lnTo>
                    <a:pt x="15713" y="0"/>
                  </a:lnTo>
                  <a:lnTo>
                    <a:pt x="10475" y="2310"/>
                  </a:lnTo>
                  <a:lnTo>
                    <a:pt x="6983" y="6190"/>
                  </a:lnTo>
                  <a:lnTo>
                    <a:pt x="0" y="27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52932" y="2114004"/>
              <a:ext cx="432540" cy="518121"/>
            </a:xfrm>
            <a:custGeom>
              <a:avLst/>
              <a:gdLst/>
              <a:ahLst/>
              <a:cxnLst/>
              <a:rect l="0" t="0" r="0" b="0"/>
              <a:pathLst>
                <a:path w="432540" h="518121">
                  <a:moveTo>
                    <a:pt x="32457" y="54866"/>
                  </a:moveTo>
                  <a:lnTo>
                    <a:pt x="38046" y="38098"/>
                  </a:lnTo>
                  <a:lnTo>
                    <a:pt x="50148" y="23627"/>
                  </a:lnTo>
                  <a:lnTo>
                    <a:pt x="68395" y="10566"/>
                  </a:lnTo>
                  <a:lnTo>
                    <a:pt x="92103" y="862"/>
                  </a:lnTo>
                  <a:lnTo>
                    <a:pt x="137347" y="0"/>
                  </a:lnTo>
                  <a:lnTo>
                    <a:pt x="189396" y="18595"/>
                  </a:lnTo>
                  <a:lnTo>
                    <a:pt x="227396" y="39180"/>
                  </a:lnTo>
                  <a:lnTo>
                    <a:pt x="254513" y="68156"/>
                  </a:lnTo>
                  <a:lnTo>
                    <a:pt x="286234" y="127312"/>
                  </a:lnTo>
                  <a:lnTo>
                    <a:pt x="292873" y="170958"/>
                  </a:lnTo>
                  <a:lnTo>
                    <a:pt x="289251" y="209756"/>
                  </a:lnTo>
                  <a:lnTo>
                    <a:pt x="267972" y="271119"/>
                  </a:lnTo>
                  <a:lnTo>
                    <a:pt x="234306" y="333326"/>
                  </a:lnTo>
                  <a:lnTo>
                    <a:pt x="204779" y="374513"/>
                  </a:lnTo>
                  <a:lnTo>
                    <a:pt x="152370" y="412414"/>
                  </a:lnTo>
                  <a:lnTo>
                    <a:pt x="111010" y="432727"/>
                  </a:lnTo>
                  <a:lnTo>
                    <a:pt x="87256" y="434154"/>
                  </a:lnTo>
                  <a:lnTo>
                    <a:pt x="54152" y="428381"/>
                  </a:lnTo>
                  <a:lnTo>
                    <a:pt x="35860" y="416235"/>
                  </a:lnTo>
                  <a:lnTo>
                    <a:pt x="5053" y="379841"/>
                  </a:lnTo>
                  <a:lnTo>
                    <a:pt x="0" y="356447"/>
                  </a:lnTo>
                  <a:lnTo>
                    <a:pt x="2823" y="332791"/>
                  </a:lnTo>
                  <a:lnTo>
                    <a:pt x="11877" y="314479"/>
                  </a:lnTo>
                  <a:lnTo>
                    <a:pt x="19907" y="309830"/>
                  </a:lnTo>
                  <a:lnTo>
                    <a:pt x="41307" y="307783"/>
                  </a:lnTo>
                  <a:lnTo>
                    <a:pt x="63296" y="313893"/>
                  </a:lnTo>
                  <a:lnTo>
                    <a:pt x="95407" y="333606"/>
                  </a:lnTo>
                  <a:lnTo>
                    <a:pt x="127147" y="355435"/>
                  </a:lnTo>
                  <a:lnTo>
                    <a:pt x="155659" y="372431"/>
                  </a:lnTo>
                  <a:lnTo>
                    <a:pt x="213337" y="419954"/>
                  </a:lnTo>
                  <a:lnTo>
                    <a:pt x="271302" y="467566"/>
                  </a:lnTo>
                  <a:lnTo>
                    <a:pt x="331713" y="498429"/>
                  </a:lnTo>
                  <a:lnTo>
                    <a:pt x="389919" y="513884"/>
                  </a:lnTo>
                  <a:lnTo>
                    <a:pt x="432539" y="5181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979984" y="1105492"/>
            <a:ext cx="442193" cy="561978"/>
            <a:chOff x="4979984" y="1105492"/>
            <a:chExt cx="442193" cy="561978"/>
          </a:xfrm>
        </p:grpSpPr>
        <p:sp>
          <p:nvSpPr>
            <p:cNvPr id="25" name="Freeform 24"/>
            <p:cNvSpPr/>
            <p:nvPr/>
          </p:nvSpPr>
          <p:spPr>
            <a:xfrm>
              <a:off x="5338817" y="1452932"/>
              <a:ext cx="83360" cy="66378"/>
            </a:xfrm>
            <a:custGeom>
              <a:avLst/>
              <a:gdLst/>
              <a:ahLst/>
              <a:cxnLst/>
              <a:rect l="0" t="0" r="0" b="0"/>
              <a:pathLst>
                <a:path w="83360" h="66378">
                  <a:moveTo>
                    <a:pt x="51773" y="42114"/>
                  </a:moveTo>
                  <a:lnTo>
                    <a:pt x="57362" y="64471"/>
                  </a:lnTo>
                  <a:lnTo>
                    <a:pt x="59009" y="66377"/>
                  </a:lnTo>
                  <a:lnTo>
                    <a:pt x="60839" y="56017"/>
                  </a:lnTo>
                  <a:lnTo>
                    <a:pt x="56279" y="29466"/>
                  </a:lnTo>
                  <a:lnTo>
                    <a:pt x="51268" y="21984"/>
                  </a:lnTo>
                  <a:lnTo>
                    <a:pt x="36341" y="10551"/>
                  </a:lnTo>
                  <a:lnTo>
                    <a:pt x="18008" y="7809"/>
                  </a:lnTo>
                  <a:lnTo>
                    <a:pt x="8207" y="8715"/>
                  </a:lnTo>
                  <a:lnTo>
                    <a:pt x="2841" y="12829"/>
                  </a:lnTo>
                  <a:lnTo>
                    <a:pt x="435" y="19082"/>
                  </a:lnTo>
                  <a:lnTo>
                    <a:pt x="0" y="26759"/>
                  </a:lnTo>
                  <a:lnTo>
                    <a:pt x="3220" y="30708"/>
                  </a:lnTo>
                  <a:lnTo>
                    <a:pt x="8876" y="32170"/>
                  </a:lnTo>
                  <a:lnTo>
                    <a:pt x="16156" y="31975"/>
                  </a:lnTo>
                  <a:lnTo>
                    <a:pt x="60038" y="11851"/>
                  </a:lnTo>
                  <a:lnTo>
                    <a:pt x="833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79984" y="1105492"/>
              <a:ext cx="21053" cy="561978"/>
            </a:xfrm>
            <a:custGeom>
              <a:avLst/>
              <a:gdLst/>
              <a:ahLst/>
              <a:cxnLst/>
              <a:rect l="0" t="0" r="0" b="0"/>
              <a:pathLst>
                <a:path w="21053" h="561978">
                  <a:moveTo>
                    <a:pt x="21052" y="0"/>
                  </a:moveTo>
                  <a:lnTo>
                    <a:pt x="12719" y="37478"/>
                  </a:lnTo>
                  <a:lnTo>
                    <a:pt x="10957" y="94490"/>
                  </a:lnTo>
                  <a:lnTo>
                    <a:pt x="3373" y="148776"/>
                  </a:lnTo>
                  <a:lnTo>
                    <a:pt x="996" y="201229"/>
                  </a:lnTo>
                  <a:lnTo>
                    <a:pt x="291" y="249786"/>
                  </a:lnTo>
                  <a:lnTo>
                    <a:pt x="82" y="305248"/>
                  </a:lnTo>
                  <a:lnTo>
                    <a:pt x="21" y="355866"/>
                  </a:lnTo>
                  <a:lnTo>
                    <a:pt x="6" y="398368"/>
                  </a:lnTo>
                  <a:lnTo>
                    <a:pt x="0" y="441435"/>
                  </a:lnTo>
                  <a:lnTo>
                    <a:pt x="3116" y="498903"/>
                  </a:lnTo>
                  <a:lnTo>
                    <a:pt x="15614" y="560452"/>
                  </a:lnTo>
                  <a:lnTo>
                    <a:pt x="15087" y="561977"/>
                  </a:lnTo>
                  <a:lnTo>
                    <a:pt x="10523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011357" y="2095171"/>
            <a:ext cx="1895131" cy="1505576"/>
            <a:chOff x="4011357" y="2095171"/>
            <a:chExt cx="1895131" cy="1505576"/>
          </a:xfrm>
        </p:grpSpPr>
        <p:sp>
          <p:nvSpPr>
            <p:cNvPr id="28" name="Freeform 27"/>
            <p:cNvSpPr/>
            <p:nvPr/>
          </p:nvSpPr>
          <p:spPr>
            <a:xfrm>
              <a:off x="4495668" y="3029545"/>
              <a:ext cx="318880" cy="531043"/>
            </a:xfrm>
            <a:custGeom>
              <a:avLst/>
              <a:gdLst/>
              <a:ahLst/>
              <a:cxnLst/>
              <a:rect l="0" t="0" r="0" b="0"/>
              <a:pathLst>
                <a:path w="318880" h="531043">
                  <a:moveTo>
                    <a:pt x="63171" y="23719"/>
                  </a:moveTo>
                  <a:lnTo>
                    <a:pt x="74349" y="12541"/>
                  </a:lnTo>
                  <a:lnTo>
                    <a:pt x="103658" y="0"/>
                  </a:lnTo>
                  <a:lnTo>
                    <a:pt x="141977" y="53"/>
                  </a:lnTo>
                  <a:lnTo>
                    <a:pt x="162927" y="7742"/>
                  </a:lnTo>
                  <a:lnTo>
                    <a:pt x="195440" y="31741"/>
                  </a:lnTo>
                  <a:lnTo>
                    <a:pt x="211676" y="57681"/>
                  </a:lnTo>
                  <a:lnTo>
                    <a:pt x="223896" y="87594"/>
                  </a:lnTo>
                  <a:lnTo>
                    <a:pt x="225071" y="108260"/>
                  </a:lnTo>
                  <a:lnTo>
                    <a:pt x="223747" y="118684"/>
                  </a:lnTo>
                  <a:lnTo>
                    <a:pt x="212917" y="139625"/>
                  </a:lnTo>
                  <a:lnTo>
                    <a:pt x="182958" y="176075"/>
                  </a:lnTo>
                  <a:lnTo>
                    <a:pt x="155985" y="192994"/>
                  </a:lnTo>
                  <a:lnTo>
                    <a:pt x="154293" y="197400"/>
                  </a:lnTo>
                  <a:lnTo>
                    <a:pt x="157844" y="201508"/>
                  </a:lnTo>
                  <a:lnTo>
                    <a:pt x="209823" y="228499"/>
                  </a:lnTo>
                  <a:lnTo>
                    <a:pt x="272025" y="268116"/>
                  </a:lnTo>
                  <a:lnTo>
                    <a:pt x="299229" y="298124"/>
                  </a:lnTo>
                  <a:lnTo>
                    <a:pt x="316518" y="334831"/>
                  </a:lnTo>
                  <a:lnTo>
                    <a:pt x="318879" y="361642"/>
                  </a:lnTo>
                  <a:lnTo>
                    <a:pt x="314860" y="389156"/>
                  </a:lnTo>
                  <a:lnTo>
                    <a:pt x="299442" y="428614"/>
                  </a:lnTo>
                  <a:lnTo>
                    <a:pt x="255231" y="482898"/>
                  </a:lnTo>
                  <a:lnTo>
                    <a:pt x="216264" y="511762"/>
                  </a:lnTo>
                  <a:lnTo>
                    <a:pt x="169493" y="529543"/>
                  </a:lnTo>
                  <a:lnTo>
                    <a:pt x="124180" y="531042"/>
                  </a:lnTo>
                  <a:lnTo>
                    <a:pt x="86707" y="518488"/>
                  </a:lnTo>
                  <a:lnTo>
                    <a:pt x="43773" y="492115"/>
                  </a:lnTo>
                  <a:lnTo>
                    <a:pt x="20249" y="464320"/>
                  </a:lnTo>
                  <a:lnTo>
                    <a:pt x="9779" y="444149"/>
                  </a:lnTo>
                  <a:lnTo>
                    <a:pt x="0" y="381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28302" y="2990093"/>
              <a:ext cx="370341" cy="513162"/>
            </a:xfrm>
            <a:custGeom>
              <a:avLst/>
              <a:gdLst/>
              <a:ahLst/>
              <a:cxnLst/>
              <a:rect l="0" t="0" r="0" b="0"/>
              <a:pathLst>
                <a:path w="370341" h="513162">
                  <a:moveTo>
                    <a:pt x="188548" y="0"/>
                  </a:moveTo>
                  <a:lnTo>
                    <a:pt x="148860" y="2340"/>
                  </a:lnTo>
                  <a:lnTo>
                    <a:pt x="116737" y="16811"/>
                  </a:lnTo>
                  <a:lnTo>
                    <a:pt x="76954" y="49498"/>
                  </a:lnTo>
                  <a:lnTo>
                    <a:pt x="36029" y="112395"/>
                  </a:lnTo>
                  <a:lnTo>
                    <a:pt x="13785" y="169176"/>
                  </a:lnTo>
                  <a:lnTo>
                    <a:pt x="2295" y="228173"/>
                  </a:lnTo>
                  <a:lnTo>
                    <a:pt x="0" y="280126"/>
                  </a:lnTo>
                  <a:lnTo>
                    <a:pt x="4815" y="334014"/>
                  </a:lnTo>
                  <a:lnTo>
                    <a:pt x="19370" y="380793"/>
                  </a:lnTo>
                  <a:lnTo>
                    <a:pt x="57908" y="444134"/>
                  </a:lnTo>
                  <a:lnTo>
                    <a:pt x="109806" y="490884"/>
                  </a:lnTo>
                  <a:lnTo>
                    <a:pt x="148709" y="506666"/>
                  </a:lnTo>
                  <a:lnTo>
                    <a:pt x="197280" y="513161"/>
                  </a:lnTo>
                  <a:lnTo>
                    <a:pt x="248717" y="509497"/>
                  </a:lnTo>
                  <a:lnTo>
                    <a:pt x="277291" y="497844"/>
                  </a:lnTo>
                  <a:lnTo>
                    <a:pt x="318641" y="467357"/>
                  </a:lnTo>
                  <a:lnTo>
                    <a:pt x="341998" y="440293"/>
                  </a:lnTo>
                  <a:lnTo>
                    <a:pt x="366480" y="377851"/>
                  </a:lnTo>
                  <a:lnTo>
                    <a:pt x="370340" y="364204"/>
                  </a:lnTo>
                  <a:lnTo>
                    <a:pt x="368390" y="336564"/>
                  </a:lnTo>
                  <a:lnTo>
                    <a:pt x="359725" y="311021"/>
                  </a:lnTo>
                  <a:lnTo>
                    <a:pt x="328362" y="267934"/>
                  </a:lnTo>
                  <a:lnTo>
                    <a:pt x="302114" y="251613"/>
                  </a:lnTo>
                  <a:lnTo>
                    <a:pt x="260931" y="239368"/>
                  </a:lnTo>
                  <a:lnTo>
                    <a:pt x="217273" y="239510"/>
                  </a:lnTo>
                  <a:lnTo>
                    <a:pt x="160600" y="258444"/>
                  </a:lnTo>
                  <a:lnTo>
                    <a:pt x="107465" y="287833"/>
                  </a:lnTo>
                  <a:lnTo>
                    <a:pt x="68416" y="327087"/>
                  </a:lnTo>
                  <a:lnTo>
                    <a:pt x="47748" y="366297"/>
                  </a:lnTo>
                  <a:lnTo>
                    <a:pt x="41148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11357" y="3530960"/>
              <a:ext cx="1895131" cy="69787"/>
            </a:xfrm>
            <a:custGeom>
              <a:avLst/>
              <a:gdLst/>
              <a:ahLst/>
              <a:cxnLst/>
              <a:rect l="0" t="0" r="0" b="0"/>
              <a:pathLst>
                <a:path w="1895131" h="69787">
                  <a:moveTo>
                    <a:pt x="0" y="69786"/>
                  </a:moveTo>
                  <a:lnTo>
                    <a:pt x="58617" y="55131"/>
                  </a:lnTo>
                  <a:lnTo>
                    <a:pt x="121453" y="38119"/>
                  </a:lnTo>
                  <a:lnTo>
                    <a:pt x="176366" y="27648"/>
                  </a:lnTo>
                  <a:lnTo>
                    <a:pt x="221105" y="20642"/>
                  </a:lnTo>
                  <a:lnTo>
                    <a:pt x="268285" y="13629"/>
                  </a:lnTo>
                  <a:lnTo>
                    <a:pt x="329706" y="8693"/>
                  </a:lnTo>
                  <a:lnTo>
                    <a:pt x="384950" y="7231"/>
                  </a:lnTo>
                  <a:lnTo>
                    <a:pt x="438363" y="6797"/>
                  </a:lnTo>
                  <a:lnTo>
                    <a:pt x="496823" y="1080"/>
                  </a:lnTo>
                  <a:lnTo>
                    <a:pt x="553009" y="3155"/>
                  </a:lnTo>
                  <a:lnTo>
                    <a:pt x="612291" y="0"/>
                  </a:lnTo>
                  <a:lnTo>
                    <a:pt x="674310" y="2835"/>
                  </a:lnTo>
                  <a:lnTo>
                    <a:pt x="737139" y="5495"/>
                  </a:lnTo>
                  <a:lnTo>
                    <a:pt x="800208" y="6283"/>
                  </a:lnTo>
                  <a:lnTo>
                    <a:pt x="863350" y="6517"/>
                  </a:lnTo>
                  <a:lnTo>
                    <a:pt x="908576" y="6571"/>
                  </a:lnTo>
                  <a:lnTo>
                    <a:pt x="955973" y="6595"/>
                  </a:lnTo>
                  <a:lnTo>
                    <a:pt x="1004334" y="6606"/>
                  </a:lnTo>
                  <a:lnTo>
                    <a:pt x="1050005" y="9730"/>
                  </a:lnTo>
                  <a:lnTo>
                    <a:pt x="1094869" y="13849"/>
                  </a:lnTo>
                  <a:lnTo>
                    <a:pt x="1142105" y="15679"/>
                  </a:lnTo>
                  <a:lnTo>
                    <a:pt x="1190395" y="19612"/>
                  </a:lnTo>
                  <a:lnTo>
                    <a:pt x="1237983" y="24090"/>
                  </a:lnTo>
                  <a:lnTo>
                    <a:pt x="1282530" y="26080"/>
                  </a:lnTo>
                  <a:lnTo>
                    <a:pt x="1328845" y="26964"/>
                  </a:lnTo>
                  <a:lnTo>
                    <a:pt x="1375556" y="28527"/>
                  </a:lnTo>
                  <a:lnTo>
                    <a:pt x="1419713" y="33122"/>
                  </a:lnTo>
                  <a:lnTo>
                    <a:pt x="1462735" y="35943"/>
                  </a:lnTo>
                  <a:lnTo>
                    <a:pt x="1523298" y="40651"/>
                  </a:lnTo>
                  <a:lnTo>
                    <a:pt x="1578287" y="46335"/>
                  </a:lnTo>
                  <a:lnTo>
                    <a:pt x="1631625" y="51139"/>
                  </a:lnTo>
                  <a:lnTo>
                    <a:pt x="1681354" y="56852"/>
                  </a:lnTo>
                  <a:lnTo>
                    <a:pt x="1740079" y="64371"/>
                  </a:lnTo>
                  <a:lnTo>
                    <a:pt x="1793816" y="68181"/>
                  </a:lnTo>
                  <a:lnTo>
                    <a:pt x="1855706" y="69469"/>
                  </a:lnTo>
                  <a:lnTo>
                    <a:pt x="1895130" y="697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64041" y="2095171"/>
              <a:ext cx="642239" cy="716910"/>
            </a:xfrm>
            <a:custGeom>
              <a:avLst/>
              <a:gdLst/>
              <a:ahLst/>
              <a:cxnLst/>
              <a:rect l="0" t="0" r="0" b="0"/>
              <a:pathLst>
                <a:path w="642239" h="716910">
                  <a:moveTo>
                    <a:pt x="0" y="0"/>
                  </a:moveTo>
                  <a:lnTo>
                    <a:pt x="44322" y="53875"/>
                  </a:lnTo>
                  <a:lnTo>
                    <a:pt x="98243" y="108686"/>
                  </a:lnTo>
                  <a:lnTo>
                    <a:pt x="157207" y="170850"/>
                  </a:lnTo>
                  <a:lnTo>
                    <a:pt x="203098" y="231837"/>
                  </a:lnTo>
                  <a:lnTo>
                    <a:pt x="255148" y="294816"/>
                  </a:lnTo>
                  <a:lnTo>
                    <a:pt x="316071" y="357970"/>
                  </a:lnTo>
                  <a:lnTo>
                    <a:pt x="361291" y="411781"/>
                  </a:lnTo>
                  <a:lnTo>
                    <a:pt x="411049" y="472318"/>
                  </a:lnTo>
                  <a:lnTo>
                    <a:pt x="454978" y="526232"/>
                  </a:lnTo>
                  <a:lnTo>
                    <a:pt x="504641" y="581245"/>
                  </a:lnTo>
                  <a:lnTo>
                    <a:pt x="554459" y="638240"/>
                  </a:lnTo>
                  <a:lnTo>
                    <a:pt x="613184" y="697386"/>
                  </a:lnTo>
                  <a:lnTo>
                    <a:pt x="632590" y="715640"/>
                  </a:lnTo>
                  <a:lnTo>
                    <a:pt x="635806" y="716909"/>
                  </a:lnTo>
                  <a:lnTo>
                    <a:pt x="642238" y="715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369326" y="2576819"/>
              <a:ext cx="181916" cy="307990"/>
            </a:xfrm>
            <a:custGeom>
              <a:avLst/>
              <a:gdLst/>
              <a:ahLst/>
              <a:cxnLst/>
              <a:rect l="0" t="0" r="0" b="0"/>
              <a:pathLst>
                <a:path w="181916" h="307990">
                  <a:moveTo>
                    <a:pt x="0" y="23719"/>
                  </a:moveTo>
                  <a:lnTo>
                    <a:pt x="26386" y="8078"/>
                  </a:lnTo>
                  <a:lnTo>
                    <a:pt x="49552" y="0"/>
                  </a:lnTo>
                  <a:lnTo>
                    <a:pt x="88901" y="54"/>
                  </a:lnTo>
                  <a:lnTo>
                    <a:pt x="110092" y="7742"/>
                  </a:lnTo>
                  <a:lnTo>
                    <a:pt x="119018" y="13068"/>
                  </a:lnTo>
                  <a:lnTo>
                    <a:pt x="123799" y="20128"/>
                  </a:lnTo>
                  <a:lnTo>
                    <a:pt x="125992" y="37331"/>
                  </a:lnTo>
                  <a:lnTo>
                    <a:pt x="116698" y="84207"/>
                  </a:lnTo>
                  <a:lnTo>
                    <a:pt x="103467" y="118851"/>
                  </a:lnTo>
                  <a:lnTo>
                    <a:pt x="103697" y="144769"/>
                  </a:lnTo>
                  <a:lnTo>
                    <a:pt x="110076" y="154722"/>
                  </a:lnTo>
                  <a:lnTo>
                    <a:pt x="168598" y="197110"/>
                  </a:lnTo>
                  <a:lnTo>
                    <a:pt x="179437" y="215425"/>
                  </a:lnTo>
                  <a:lnTo>
                    <a:pt x="181915" y="235264"/>
                  </a:lnTo>
                  <a:lnTo>
                    <a:pt x="177947" y="254610"/>
                  </a:lnTo>
                  <a:lnTo>
                    <a:pt x="147399" y="3079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815986" y="2337326"/>
              <a:ext cx="27124" cy="210571"/>
            </a:xfrm>
            <a:custGeom>
              <a:avLst/>
              <a:gdLst/>
              <a:ahLst/>
              <a:cxnLst/>
              <a:rect l="0" t="0" r="0" b="0"/>
              <a:pathLst>
                <a:path w="27124" h="210571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49" y="140596"/>
                  </a:lnTo>
                  <a:lnTo>
                    <a:pt x="16728" y="191895"/>
                  </a:lnTo>
                  <a:lnTo>
                    <a:pt x="27123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937865" y="3653388"/>
            <a:ext cx="315573" cy="600126"/>
            <a:chOff x="4937865" y="3653388"/>
            <a:chExt cx="315573" cy="600126"/>
          </a:xfrm>
        </p:grpSpPr>
        <p:sp>
          <p:nvSpPr>
            <p:cNvPr id="35" name="Freeform 34"/>
            <p:cNvSpPr/>
            <p:nvPr/>
          </p:nvSpPr>
          <p:spPr>
            <a:xfrm>
              <a:off x="4969450" y="369550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21057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43150" y="366391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937865" y="3653388"/>
              <a:ext cx="315573" cy="600126"/>
            </a:xfrm>
            <a:custGeom>
              <a:avLst/>
              <a:gdLst/>
              <a:ahLst/>
              <a:cxnLst/>
              <a:rect l="0" t="0" r="0" b="0"/>
              <a:pathLst>
                <a:path w="315573" h="600126">
                  <a:moveTo>
                    <a:pt x="0" y="0"/>
                  </a:moveTo>
                  <a:lnTo>
                    <a:pt x="62092" y="5589"/>
                  </a:lnTo>
                  <a:lnTo>
                    <a:pt x="124005" y="21331"/>
                  </a:lnTo>
                  <a:lnTo>
                    <a:pt x="185912" y="31405"/>
                  </a:lnTo>
                  <a:lnTo>
                    <a:pt x="241681" y="46062"/>
                  </a:lnTo>
                  <a:lnTo>
                    <a:pt x="290242" y="60918"/>
                  </a:lnTo>
                  <a:lnTo>
                    <a:pt x="308760" y="72309"/>
                  </a:lnTo>
                  <a:lnTo>
                    <a:pt x="313465" y="79791"/>
                  </a:lnTo>
                  <a:lnTo>
                    <a:pt x="315572" y="97464"/>
                  </a:lnTo>
                  <a:lnTo>
                    <a:pt x="304593" y="127144"/>
                  </a:lnTo>
                  <a:lnTo>
                    <a:pt x="259454" y="183300"/>
                  </a:lnTo>
                  <a:lnTo>
                    <a:pt x="210556" y="241484"/>
                  </a:lnTo>
                  <a:lnTo>
                    <a:pt x="165335" y="301903"/>
                  </a:lnTo>
                  <a:lnTo>
                    <a:pt x="136904" y="355213"/>
                  </a:lnTo>
                  <a:lnTo>
                    <a:pt x="116280" y="410249"/>
                  </a:lnTo>
                  <a:lnTo>
                    <a:pt x="91092" y="471612"/>
                  </a:lnTo>
                  <a:lnTo>
                    <a:pt x="70632" y="535050"/>
                  </a:lnTo>
                  <a:lnTo>
                    <a:pt x="64154" y="588320"/>
                  </a:lnTo>
                  <a:lnTo>
                    <a:pt x="63171" y="6001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432704" y="2642653"/>
            <a:ext cx="326266" cy="884394"/>
            <a:chOff x="5432704" y="2642653"/>
            <a:chExt cx="326266" cy="884394"/>
          </a:xfrm>
        </p:grpSpPr>
        <p:sp>
          <p:nvSpPr>
            <p:cNvPr id="39" name="Freeform 38"/>
            <p:cNvSpPr/>
            <p:nvPr/>
          </p:nvSpPr>
          <p:spPr>
            <a:xfrm>
              <a:off x="5611689" y="2642653"/>
              <a:ext cx="52643" cy="547482"/>
            </a:xfrm>
            <a:custGeom>
              <a:avLst/>
              <a:gdLst/>
              <a:ahLst/>
              <a:cxnLst/>
              <a:rect l="0" t="0" r="0" b="0"/>
              <a:pathLst>
                <a:path w="52643" h="547482">
                  <a:moveTo>
                    <a:pt x="52642" y="0"/>
                  </a:moveTo>
                  <a:lnTo>
                    <a:pt x="47053" y="58616"/>
                  </a:lnTo>
                  <a:lnTo>
                    <a:pt x="37988" y="110174"/>
                  </a:lnTo>
                  <a:lnTo>
                    <a:pt x="27893" y="169904"/>
                  </a:lnTo>
                  <a:lnTo>
                    <a:pt x="24095" y="214333"/>
                  </a:lnTo>
                  <a:lnTo>
                    <a:pt x="18838" y="272906"/>
                  </a:lnTo>
                  <a:lnTo>
                    <a:pt x="12990" y="321846"/>
                  </a:lnTo>
                  <a:lnTo>
                    <a:pt x="5425" y="384498"/>
                  </a:lnTo>
                  <a:lnTo>
                    <a:pt x="1071" y="446310"/>
                  </a:lnTo>
                  <a:lnTo>
                    <a:pt x="211" y="504794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64290" y="3190696"/>
              <a:ext cx="294680" cy="336351"/>
            </a:xfrm>
            <a:custGeom>
              <a:avLst/>
              <a:gdLst/>
              <a:ahLst/>
              <a:cxnLst/>
              <a:rect l="0" t="0" r="0" b="0"/>
              <a:pathLst>
                <a:path w="294680" h="336351">
                  <a:moveTo>
                    <a:pt x="0" y="20495"/>
                  </a:moveTo>
                  <a:lnTo>
                    <a:pt x="55141" y="5841"/>
                  </a:lnTo>
                  <a:lnTo>
                    <a:pt x="109144" y="1336"/>
                  </a:lnTo>
                  <a:lnTo>
                    <a:pt x="169599" y="0"/>
                  </a:lnTo>
                  <a:lnTo>
                    <a:pt x="220787" y="5194"/>
                  </a:lnTo>
                  <a:lnTo>
                    <a:pt x="270430" y="18599"/>
                  </a:lnTo>
                  <a:lnTo>
                    <a:pt x="288257" y="29791"/>
                  </a:lnTo>
                  <a:lnTo>
                    <a:pt x="292777" y="38391"/>
                  </a:lnTo>
                  <a:lnTo>
                    <a:pt x="294679" y="60424"/>
                  </a:lnTo>
                  <a:lnTo>
                    <a:pt x="285386" y="82695"/>
                  </a:lnTo>
                  <a:lnTo>
                    <a:pt x="239133" y="138419"/>
                  </a:lnTo>
                  <a:lnTo>
                    <a:pt x="177344" y="195478"/>
                  </a:lnTo>
                  <a:lnTo>
                    <a:pt x="116023" y="252103"/>
                  </a:lnTo>
                  <a:lnTo>
                    <a:pt x="73718" y="305687"/>
                  </a:lnTo>
                  <a:lnTo>
                    <a:pt x="52643" y="3363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432704" y="3204675"/>
              <a:ext cx="264198" cy="167672"/>
            </a:xfrm>
            <a:custGeom>
              <a:avLst/>
              <a:gdLst/>
              <a:ahLst/>
              <a:cxnLst/>
              <a:rect l="0" t="0" r="0" b="0"/>
              <a:pathLst>
                <a:path w="264198" h="167672">
                  <a:moveTo>
                    <a:pt x="0" y="6516"/>
                  </a:moveTo>
                  <a:lnTo>
                    <a:pt x="14573" y="49208"/>
                  </a:lnTo>
                  <a:lnTo>
                    <a:pt x="46156" y="108585"/>
                  </a:lnTo>
                  <a:lnTo>
                    <a:pt x="80789" y="164020"/>
                  </a:lnTo>
                  <a:lnTo>
                    <a:pt x="86615" y="167671"/>
                  </a:lnTo>
                  <a:lnTo>
                    <a:pt x="91668" y="166595"/>
                  </a:lnTo>
                  <a:lnTo>
                    <a:pt x="96207" y="162369"/>
                  </a:lnTo>
                  <a:lnTo>
                    <a:pt x="101251" y="142074"/>
                  </a:lnTo>
                  <a:lnTo>
                    <a:pt x="111990" y="79090"/>
                  </a:lnTo>
                  <a:lnTo>
                    <a:pt x="115851" y="41538"/>
                  </a:lnTo>
                  <a:lnTo>
                    <a:pt x="118178" y="40392"/>
                  </a:lnTo>
                  <a:lnTo>
                    <a:pt x="120900" y="43138"/>
                  </a:lnTo>
                  <a:lnTo>
                    <a:pt x="143982" y="102184"/>
                  </a:lnTo>
                  <a:lnTo>
                    <a:pt x="150950" y="122735"/>
                  </a:lnTo>
                  <a:lnTo>
                    <a:pt x="155616" y="127279"/>
                  </a:lnTo>
                  <a:lnTo>
                    <a:pt x="161066" y="127969"/>
                  </a:lnTo>
                  <a:lnTo>
                    <a:pt x="167039" y="126089"/>
                  </a:lnTo>
                  <a:lnTo>
                    <a:pt x="179915" y="111522"/>
                  </a:lnTo>
                  <a:lnTo>
                    <a:pt x="221438" y="51887"/>
                  </a:lnTo>
                  <a:lnTo>
                    <a:pt x="259286" y="2006"/>
                  </a:lnTo>
                  <a:lnTo>
                    <a:pt x="262935" y="0"/>
                  </a:lnTo>
                  <a:lnTo>
                    <a:pt x="264197" y="2172"/>
                  </a:lnTo>
                  <a:lnTo>
                    <a:pt x="263213" y="27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3" name="Freeform 42"/>
          <p:cNvSpPr/>
          <p:nvPr/>
        </p:nvSpPr>
        <p:spPr>
          <a:xfrm>
            <a:off x="5372673" y="3698912"/>
            <a:ext cx="460115" cy="544073"/>
          </a:xfrm>
          <a:custGeom>
            <a:avLst/>
            <a:gdLst/>
            <a:ahLst/>
            <a:cxnLst/>
            <a:rect l="0" t="0" r="0" b="0"/>
            <a:pathLst>
              <a:path w="460115" h="544073">
                <a:moveTo>
                  <a:pt x="38974" y="28176"/>
                </a:moveTo>
                <a:lnTo>
                  <a:pt x="102424" y="4151"/>
                </a:lnTo>
                <a:lnTo>
                  <a:pt x="149931" y="0"/>
                </a:lnTo>
                <a:lnTo>
                  <a:pt x="201052" y="6830"/>
                </a:lnTo>
                <a:lnTo>
                  <a:pt x="249734" y="23151"/>
                </a:lnTo>
                <a:lnTo>
                  <a:pt x="296854" y="56514"/>
                </a:lnTo>
                <a:lnTo>
                  <a:pt x="326393" y="95125"/>
                </a:lnTo>
                <a:lnTo>
                  <a:pt x="345364" y="141339"/>
                </a:lnTo>
                <a:lnTo>
                  <a:pt x="352025" y="196626"/>
                </a:lnTo>
                <a:lnTo>
                  <a:pt x="351658" y="243684"/>
                </a:lnTo>
                <a:lnTo>
                  <a:pt x="334879" y="298386"/>
                </a:lnTo>
                <a:lnTo>
                  <a:pt x="324906" y="321405"/>
                </a:lnTo>
                <a:lnTo>
                  <a:pt x="285551" y="380999"/>
                </a:lnTo>
                <a:lnTo>
                  <a:pt x="238212" y="438109"/>
                </a:lnTo>
                <a:lnTo>
                  <a:pt x="175774" y="490446"/>
                </a:lnTo>
                <a:lnTo>
                  <a:pt x="133717" y="513722"/>
                </a:lnTo>
                <a:lnTo>
                  <a:pt x="90963" y="520262"/>
                </a:lnTo>
                <a:lnTo>
                  <a:pt x="64420" y="515552"/>
                </a:lnTo>
                <a:lnTo>
                  <a:pt x="52429" y="511021"/>
                </a:lnTo>
                <a:lnTo>
                  <a:pt x="32866" y="493508"/>
                </a:lnTo>
                <a:lnTo>
                  <a:pt x="17542" y="470126"/>
                </a:lnTo>
                <a:lnTo>
                  <a:pt x="3508" y="430655"/>
                </a:lnTo>
                <a:lnTo>
                  <a:pt x="0" y="390494"/>
                </a:lnTo>
                <a:lnTo>
                  <a:pt x="3325" y="367021"/>
                </a:lnTo>
                <a:lnTo>
                  <a:pt x="22953" y="328486"/>
                </a:lnTo>
                <a:lnTo>
                  <a:pt x="50995" y="298611"/>
                </a:lnTo>
                <a:lnTo>
                  <a:pt x="87120" y="280530"/>
                </a:lnTo>
                <a:lnTo>
                  <a:pt x="113795" y="277984"/>
                </a:lnTo>
                <a:lnTo>
                  <a:pt x="141248" y="281921"/>
                </a:lnTo>
                <a:lnTo>
                  <a:pt x="180672" y="297292"/>
                </a:lnTo>
                <a:lnTo>
                  <a:pt x="234944" y="341486"/>
                </a:lnTo>
                <a:lnTo>
                  <a:pt x="294519" y="399623"/>
                </a:lnTo>
                <a:lnTo>
                  <a:pt x="352596" y="457616"/>
                </a:lnTo>
                <a:lnTo>
                  <a:pt x="403832" y="517912"/>
                </a:lnTo>
                <a:lnTo>
                  <a:pt x="430570" y="534501"/>
                </a:lnTo>
                <a:lnTo>
                  <a:pt x="460114" y="54407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5621690" y="1070439"/>
            <a:ext cx="495368" cy="516640"/>
          </a:xfrm>
          <a:custGeom>
            <a:avLst/>
            <a:gdLst/>
            <a:ahLst/>
            <a:cxnLst/>
            <a:rect l="0" t="0" r="0" b="0"/>
            <a:pathLst>
              <a:path w="495368" h="516640">
                <a:moveTo>
                  <a:pt x="527" y="108752"/>
                </a:moveTo>
                <a:lnTo>
                  <a:pt x="6116" y="86395"/>
                </a:lnTo>
                <a:lnTo>
                  <a:pt x="26360" y="55725"/>
                </a:lnTo>
                <a:lnTo>
                  <a:pt x="54585" y="35589"/>
                </a:lnTo>
                <a:lnTo>
                  <a:pt x="105139" y="11069"/>
                </a:lnTo>
                <a:lnTo>
                  <a:pt x="153316" y="0"/>
                </a:lnTo>
                <a:lnTo>
                  <a:pt x="203465" y="4260"/>
                </a:lnTo>
                <a:lnTo>
                  <a:pt x="246141" y="19820"/>
                </a:lnTo>
                <a:lnTo>
                  <a:pt x="275813" y="41588"/>
                </a:lnTo>
                <a:lnTo>
                  <a:pt x="296011" y="64083"/>
                </a:lnTo>
                <a:lnTo>
                  <a:pt x="315936" y="114234"/>
                </a:lnTo>
                <a:lnTo>
                  <a:pt x="318069" y="173548"/>
                </a:lnTo>
                <a:lnTo>
                  <a:pt x="311293" y="224397"/>
                </a:lnTo>
                <a:lnTo>
                  <a:pt x="297353" y="276265"/>
                </a:lnTo>
                <a:lnTo>
                  <a:pt x="273282" y="330358"/>
                </a:lnTo>
                <a:lnTo>
                  <a:pt x="237874" y="392872"/>
                </a:lnTo>
                <a:lnTo>
                  <a:pt x="199619" y="440089"/>
                </a:lnTo>
                <a:lnTo>
                  <a:pt x="140434" y="487289"/>
                </a:lnTo>
                <a:lnTo>
                  <a:pt x="123539" y="500429"/>
                </a:lnTo>
                <a:lnTo>
                  <a:pt x="104332" y="510168"/>
                </a:lnTo>
                <a:lnTo>
                  <a:pt x="62610" y="516639"/>
                </a:lnTo>
                <a:lnTo>
                  <a:pt x="39428" y="511914"/>
                </a:lnTo>
                <a:lnTo>
                  <a:pt x="21326" y="500845"/>
                </a:lnTo>
                <a:lnTo>
                  <a:pt x="5482" y="484227"/>
                </a:lnTo>
                <a:lnTo>
                  <a:pt x="0" y="458904"/>
                </a:lnTo>
                <a:lnTo>
                  <a:pt x="2632" y="430491"/>
                </a:lnTo>
                <a:lnTo>
                  <a:pt x="11602" y="406165"/>
                </a:lnTo>
                <a:lnTo>
                  <a:pt x="26506" y="389895"/>
                </a:lnTo>
                <a:lnTo>
                  <a:pt x="57748" y="374158"/>
                </a:lnTo>
                <a:lnTo>
                  <a:pt x="83281" y="368260"/>
                </a:lnTo>
                <a:lnTo>
                  <a:pt x="137800" y="374006"/>
                </a:lnTo>
                <a:lnTo>
                  <a:pt x="176511" y="386218"/>
                </a:lnTo>
                <a:lnTo>
                  <a:pt x="232211" y="411305"/>
                </a:lnTo>
                <a:lnTo>
                  <a:pt x="293946" y="434308"/>
                </a:lnTo>
                <a:lnTo>
                  <a:pt x="350126" y="452574"/>
                </a:lnTo>
                <a:lnTo>
                  <a:pt x="406712" y="466700"/>
                </a:lnTo>
                <a:lnTo>
                  <a:pt x="457967" y="475166"/>
                </a:lnTo>
                <a:lnTo>
                  <a:pt x="476016" y="473204"/>
                </a:lnTo>
                <a:lnTo>
                  <a:pt x="495367" y="46672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2" name="Group 71"/>
          <p:cNvGrpSpPr/>
          <p:nvPr/>
        </p:nvGrpSpPr>
        <p:grpSpPr>
          <a:xfrm>
            <a:off x="4590425" y="2063585"/>
            <a:ext cx="3811317" cy="4390385"/>
            <a:chOff x="4590425" y="2063585"/>
            <a:chExt cx="3811317" cy="4390385"/>
          </a:xfrm>
        </p:grpSpPr>
        <p:sp>
          <p:nvSpPr>
            <p:cNvPr id="45" name="Freeform 44"/>
            <p:cNvSpPr/>
            <p:nvPr/>
          </p:nvSpPr>
          <p:spPr>
            <a:xfrm>
              <a:off x="4800994" y="4351648"/>
              <a:ext cx="349530" cy="575689"/>
            </a:xfrm>
            <a:custGeom>
              <a:avLst/>
              <a:gdLst/>
              <a:ahLst/>
              <a:cxnLst/>
              <a:rect l="0" t="0" r="0" b="0"/>
              <a:pathLst>
                <a:path w="349530" h="575689">
                  <a:moveTo>
                    <a:pt x="0" y="80849"/>
                  </a:moveTo>
                  <a:lnTo>
                    <a:pt x="62281" y="44932"/>
                  </a:lnTo>
                  <a:lnTo>
                    <a:pt x="119451" y="20635"/>
                  </a:lnTo>
                  <a:lnTo>
                    <a:pt x="169534" y="8026"/>
                  </a:lnTo>
                  <a:lnTo>
                    <a:pt x="221418" y="0"/>
                  </a:lnTo>
                  <a:lnTo>
                    <a:pt x="270716" y="742"/>
                  </a:lnTo>
                  <a:lnTo>
                    <a:pt x="299303" y="6641"/>
                  </a:lnTo>
                  <a:lnTo>
                    <a:pt x="323707" y="17062"/>
                  </a:lnTo>
                  <a:lnTo>
                    <a:pt x="340012" y="35732"/>
                  </a:lnTo>
                  <a:lnTo>
                    <a:pt x="345998" y="47262"/>
                  </a:lnTo>
                  <a:lnTo>
                    <a:pt x="349529" y="75670"/>
                  </a:lnTo>
                  <a:lnTo>
                    <a:pt x="341821" y="127668"/>
                  </a:lnTo>
                  <a:lnTo>
                    <a:pt x="324719" y="178170"/>
                  </a:lnTo>
                  <a:lnTo>
                    <a:pt x="303568" y="232264"/>
                  </a:lnTo>
                  <a:lnTo>
                    <a:pt x="279720" y="288009"/>
                  </a:lnTo>
                  <a:lnTo>
                    <a:pt x="252479" y="340962"/>
                  </a:lnTo>
                  <a:lnTo>
                    <a:pt x="225968" y="403531"/>
                  </a:lnTo>
                  <a:lnTo>
                    <a:pt x="207240" y="459388"/>
                  </a:lnTo>
                  <a:lnTo>
                    <a:pt x="194228" y="510298"/>
                  </a:lnTo>
                  <a:lnTo>
                    <a:pt x="190445" y="556056"/>
                  </a:lnTo>
                  <a:lnTo>
                    <a:pt x="189513" y="5756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01546" y="4383147"/>
              <a:ext cx="562828" cy="476853"/>
            </a:xfrm>
            <a:custGeom>
              <a:avLst/>
              <a:gdLst/>
              <a:ahLst/>
              <a:cxnLst/>
              <a:rect l="0" t="0" r="0" b="0"/>
              <a:pathLst>
                <a:path w="562828" h="476853">
                  <a:moveTo>
                    <a:pt x="99573" y="7236"/>
                  </a:moveTo>
                  <a:lnTo>
                    <a:pt x="127129" y="0"/>
                  </a:lnTo>
                  <a:lnTo>
                    <a:pt x="180232" y="478"/>
                  </a:lnTo>
                  <a:lnTo>
                    <a:pt x="236388" y="17079"/>
                  </a:lnTo>
                  <a:lnTo>
                    <a:pt x="286600" y="41738"/>
                  </a:lnTo>
                  <a:lnTo>
                    <a:pt x="321754" y="71271"/>
                  </a:lnTo>
                  <a:lnTo>
                    <a:pt x="360659" y="127163"/>
                  </a:lnTo>
                  <a:lnTo>
                    <a:pt x="372759" y="151784"/>
                  </a:lnTo>
                  <a:lnTo>
                    <a:pt x="380559" y="202144"/>
                  </a:lnTo>
                  <a:lnTo>
                    <a:pt x="376144" y="244380"/>
                  </a:lnTo>
                  <a:lnTo>
                    <a:pt x="360504" y="301719"/>
                  </a:lnTo>
                  <a:lnTo>
                    <a:pt x="334259" y="352535"/>
                  </a:lnTo>
                  <a:lnTo>
                    <a:pt x="277902" y="408595"/>
                  </a:lnTo>
                  <a:lnTo>
                    <a:pt x="217495" y="448677"/>
                  </a:lnTo>
                  <a:lnTo>
                    <a:pt x="191757" y="461965"/>
                  </a:lnTo>
                  <a:lnTo>
                    <a:pt x="137805" y="474853"/>
                  </a:lnTo>
                  <a:lnTo>
                    <a:pt x="79706" y="476852"/>
                  </a:lnTo>
                  <a:lnTo>
                    <a:pt x="47069" y="469028"/>
                  </a:lnTo>
                  <a:lnTo>
                    <a:pt x="23206" y="454632"/>
                  </a:lnTo>
                  <a:lnTo>
                    <a:pt x="13566" y="445880"/>
                  </a:lnTo>
                  <a:lnTo>
                    <a:pt x="2856" y="423677"/>
                  </a:lnTo>
                  <a:lnTo>
                    <a:pt x="0" y="411206"/>
                  </a:lnTo>
                  <a:lnTo>
                    <a:pt x="3066" y="384870"/>
                  </a:lnTo>
                  <a:lnTo>
                    <a:pt x="13397" y="358737"/>
                  </a:lnTo>
                  <a:lnTo>
                    <a:pt x="29687" y="335424"/>
                  </a:lnTo>
                  <a:lnTo>
                    <a:pt x="64178" y="308158"/>
                  </a:lnTo>
                  <a:lnTo>
                    <a:pt x="90471" y="298907"/>
                  </a:lnTo>
                  <a:lnTo>
                    <a:pt x="151067" y="292967"/>
                  </a:lnTo>
                  <a:lnTo>
                    <a:pt x="190870" y="297528"/>
                  </a:lnTo>
                  <a:lnTo>
                    <a:pt x="246516" y="321227"/>
                  </a:lnTo>
                  <a:lnTo>
                    <a:pt x="299554" y="347629"/>
                  </a:lnTo>
                  <a:lnTo>
                    <a:pt x="362780" y="380319"/>
                  </a:lnTo>
                  <a:lnTo>
                    <a:pt x="425956" y="413046"/>
                  </a:lnTo>
                  <a:lnTo>
                    <a:pt x="478599" y="431716"/>
                  </a:lnTo>
                  <a:lnTo>
                    <a:pt x="536455" y="449411"/>
                  </a:lnTo>
                  <a:lnTo>
                    <a:pt x="562827" y="4599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90425" y="4886869"/>
              <a:ext cx="1747731" cy="251038"/>
            </a:xfrm>
            <a:custGeom>
              <a:avLst/>
              <a:gdLst/>
              <a:ahLst/>
              <a:cxnLst/>
              <a:rect l="0" t="0" r="0" b="0"/>
              <a:pathLst>
                <a:path w="1747731" h="251038">
                  <a:moveTo>
                    <a:pt x="0" y="251037"/>
                  </a:moveTo>
                  <a:lnTo>
                    <a:pt x="55087" y="201539"/>
                  </a:lnTo>
                  <a:lnTo>
                    <a:pt x="117059" y="166762"/>
                  </a:lnTo>
                  <a:lnTo>
                    <a:pt x="172211" y="138724"/>
                  </a:lnTo>
                  <a:lnTo>
                    <a:pt x="229335" y="110656"/>
                  </a:lnTo>
                  <a:lnTo>
                    <a:pt x="278651" y="89600"/>
                  </a:lnTo>
                  <a:lnTo>
                    <a:pt x="330308" y="69713"/>
                  </a:lnTo>
                  <a:lnTo>
                    <a:pt x="383828" y="55892"/>
                  </a:lnTo>
                  <a:lnTo>
                    <a:pt x="442449" y="44388"/>
                  </a:lnTo>
                  <a:lnTo>
                    <a:pt x="498553" y="33570"/>
                  </a:lnTo>
                  <a:lnTo>
                    <a:pt x="559111" y="22956"/>
                  </a:lnTo>
                  <a:lnTo>
                    <a:pt x="621507" y="13572"/>
                  </a:lnTo>
                  <a:lnTo>
                    <a:pt x="663440" y="10966"/>
                  </a:lnTo>
                  <a:lnTo>
                    <a:pt x="708593" y="6689"/>
                  </a:lnTo>
                  <a:lnTo>
                    <a:pt x="755957" y="2058"/>
                  </a:lnTo>
                  <a:lnTo>
                    <a:pt x="804304" y="0"/>
                  </a:lnTo>
                  <a:lnTo>
                    <a:pt x="849968" y="2205"/>
                  </a:lnTo>
                  <a:lnTo>
                    <a:pt x="894829" y="5914"/>
                  </a:lnTo>
                  <a:lnTo>
                    <a:pt x="942064" y="7563"/>
                  </a:lnTo>
                  <a:lnTo>
                    <a:pt x="990353" y="11415"/>
                  </a:lnTo>
                  <a:lnTo>
                    <a:pt x="1037941" y="17027"/>
                  </a:lnTo>
                  <a:lnTo>
                    <a:pt x="1082488" y="23420"/>
                  </a:lnTo>
                  <a:lnTo>
                    <a:pt x="1128803" y="30161"/>
                  </a:lnTo>
                  <a:lnTo>
                    <a:pt x="1175514" y="37057"/>
                  </a:lnTo>
                  <a:lnTo>
                    <a:pt x="1219671" y="44021"/>
                  </a:lnTo>
                  <a:lnTo>
                    <a:pt x="1262693" y="51016"/>
                  </a:lnTo>
                  <a:lnTo>
                    <a:pt x="1305211" y="59193"/>
                  </a:lnTo>
                  <a:lnTo>
                    <a:pt x="1367439" y="75782"/>
                  </a:lnTo>
                  <a:lnTo>
                    <a:pt x="1424612" y="89795"/>
                  </a:lnTo>
                  <a:lnTo>
                    <a:pt x="1483146" y="108246"/>
                  </a:lnTo>
                  <a:lnTo>
                    <a:pt x="1546032" y="132321"/>
                  </a:lnTo>
                  <a:lnTo>
                    <a:pt x="1603513" y="148688"/>
                  </a:lnTo>
                  <a:lnTo>
                    <a:pt x="1662534" y="175067"/>
                  </a:lnTo>
                  <a:lnTo>
                    <a:pt x="1720913" y="194586"/>
                  </a:lnTo>
                  <a:lnTo>
                    <a:pt x="1747730" y="2089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590425" y="4758880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0" y="42114"/>
                  </a:moveTo>
                  <a:lnTo>
                    <a:pt x="19150" y="25303"/>
                  </a:lnTo>
                  <a:lnTo>
                    <a:pt x="52727" y="8537"/>
                  </a:lnTo>
                  <a:lnTo>
                    <a:pt x="105994" y="1687"/>
                  </a:lnTo>
                  <a:lnTo>
                    <a:pt x="161577" y="33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506404" y="5011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87120" y="5011565"/>
              <a:ext cx="565107" cy="628993"/>
            </a:xfrm>
            <a:custGeom>
              <a:avLst/>
              <a:gdLst/>
              <a:ahLst/>
              <a:cxnLst/>
              <a:rect l="0" t="0" r="0" b="0"/>
              <a:pathLst>
                <a:path w="565107" h="628993">
                  <a:moveTo>
                    <a:pt x="82413" y="63170"/>
                  </a:moveTo>
                  <a:lnTo>
                    <a:pt x="66772" y="81151"/>
                  </a:lnTo>
                  <a:lnTo>
                    <a:pt x="41980" y="132912"/>
                  </a:lnTo>
                  <a:lnTo>
                    <a:pt x="17712" y="186608"/>
                  </a:lnTo>
                  <a:lnTo>
                    <a:pt x="7372" y="245394"/>
                  </a:lnTo>
                  <a:lnTo>
                    <a:pt x="0" y="307395"/>
                  </a:lnTo>
                  <a:lnTo>
                    <a:pt x="4312" y="356112"/>
                  </a:lnTo>
                  <a:lnTo>
                    <a:pt x="18588" y="407591"/>
                  </a:lnTo>
                  <a:lnTo>
                    <a:pt x="44373" y="468983"/>
                  </a:lnTo>
                  <a:lnTo>
                    <a:pt x="75116" y="523050"/>
                  </a:lnTo>
                  <a:lnTo>
                    <a:pt x="114637" y="562283"/>
                  </a:lnTo>
                  <a:lnTo>
                    <a:pt x="164644" y="592562"/>
                  </a:lnTo>
                  <a:lnTo>
                    <a:pt x="219583" y="617954"/>
                  </a:lnTo>
                  <a:lnTo>
                    <a:pt x="275495" y="628992"/>
                  </a:lnTo>
                  <a:lnTo>
                    <a:pt x="337301" y="619899"/>
                  </a:lnTo>
                  <a:lnTo>
                    <a:pt x="391684" y="601300"/>
                  </a:lnTo>
                  <a:lnTo>
                    <a:pt x="450044" y="559898"/>
                  </a:lnTo>
                  <a:lnTo>
                    <a:pt x="470413" y="542471"/>
                  </a:lnTo>
                  <a:lnTo>
                    <a:pt x="509905" y="485268"/>
                  </a:lnTo>
                  <a:lnTo>
                    <a:pt x="537347" y="433980"/>
                  </a:lnTo>
                  <a:lnTo>
                    <a:pt x="555245" y="378789"/>
                  </a:lnTo>
                  <a:lnTo>
                    <a:pt x="564457" y="322827"/>
                  </a:lnTo>
                  <a:lnTo>
                    <a:pt x="565106" y="266712"/>
                  </a:lnTo>
                  <a:lnTo>
                    <a:pt x="555183" y="213687"/>
                  </a:lnTo>
                  <a:lnTo>
                    <a:pt x="537345" y="151102"/>
                  </a:lnTo>
                  <a:lnTo>
                    <a:pt x="518505" y="118080"/>
                  </a:lnTo>
                  <a:lnTo>
                    <a:pt x="460903" y="70697"/>
                  </a:lnTo>
                  <a:lnTo>
                    <a:pt x="398221" y="29290"/>
                  </a:lnTo>
                  <a:lnTo>
                    <a:pt x="345619" y="7641"/>
                  </a:lnTo>
                  <a:lnTo>
                    <a:pt x="292766" y="1509"/>
                  </a:lnTo>
                  <a:lnTo>
                    <a:pt x="239496" y="447"/>
                  </a:lnTo>
                  <a:lnTo>
                    <a:pt x="1771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04885" y="2677465"/>
              <a:ext cx="1464163" cy="1624749"/>
            </a:xfrm>
            <a:custGeom>
              <a:avLst/>
              <a:gdLst/>
              <a:ahLst/>
              <a:cxnLst/>
              <a:rect l="0" t="0" r="0" b="0"/>
              <a:pathLst>
                <a:path w="1464163" h="1624749">
                  <a:moveTo>
                    <a:pt x="607177" y="112586"/>
                  </a:moveTo>
                  <a:lnTo>
                    <a:pt x="590409" y="101408"/>
                  </a:lnTo>
                  <a:lnTo>
                    <a:pt x="540858" y="88867"/>
                  </a:lnTo>
                  <a:lnTo>
                    <a:pt x="491080" y="88921"/>
                  </a:lnTo>
                  <a:lnTo>
                    <a:pt x="432339" y="93354"/>
                  </a:lnTo>
                  <a:lnTo>
                    <a:pt x="372556" y="117453"/>
                  </a:lnTo>
                  <a:lnTo>
                    <a:pt x="341464" y="136976"/>
                  </a:lnTo>
                  <a:lnTo>
                    <a:pt x="289788" y="187638"/>
                  </a:lnTo>
                  <a:lnTo>
                    <a:pt x="234867" y="248294"/>
                  </a:lnTo>
                  <a:lnTo>
                    <a:pt x="198556" y="304874"/>
                  </a:lnTo>
                  <a:lnTo>
                    <a:pt x="159980" y="366093"/>
                  </a:lnTo>
                  <a:lnTo>
                    <a:pt x="135852" y="410869"/>
                  </a:lnTo>
                  <a:lnTo>
                    <a:pt x="113429" y="459236"/>
                  </a:lnTo>
                  <a:lnTo>
                    <a:pt x="91766" y="511928"/>
                  </a:lnTo>
                  <a:lnTo>
                    <a:pt x="70439" y="563423"/>
                  </a:lnTo>
                  <a:lnTo>
                    <a:pt x="50432" y="614775"/>
                  </a:lnTo>
                  <a:lnTo>
                    <a:pt x="33741" y="668794"/>
                  </a:lnTo>
                  <a:lnTo>
                    <a:pt x="21644" y="727117"/>
                  </a:lnTo>
                  <a:lnTo>
                    <a:pt x="12368" y="786964"/>
                  </a:lnTo>
                  <a:lnTo>
                    <a:pt x="4345" y="844758"/>
                  </a:lnTo>
                  <a:lnTo>
                    <a:pt x="0" y="901640"/>
                  </a:lnTo>
                  <a:lnTo>
                    <a:pt x="408" y="958116"/>
                  </a:lnTo>
                  <a:lnTo>
                    <a:pt x="8389" y="1014412"/>
                  </a:lnTo>
                  <a:lnTo>
                    <a:pt x="19735" y="1070629"/>
                  </a:lnTo>
                  <a:lnTo>
                    <a:pt x="33746" y="1125639"/>
                  </a:lnTo>
                  <a:lnTo>
                    <a:pt x="51672" y="1177384"/>
                  </a:lnTo>
                  <a:lnTo>
                    <a:pt x="74456" y="1227678"/>
                  </a:lnTo>
                  <a:lnTo>
                    <a:pt x="100181" y="1276158"/>
                  </a:lnTo>
                  <a:lnTo>
                    <a:pt x="127212" y="1321101"/>
                  </a:lnTo>
                  <a:lnTo>
                    <a:pt x="157943" y="1364472"/>
                  </a:lnTo>
                  <a:lnTo>
                    <a:pt x="211248" y="1425231"/>
                  </a:lnTo>
                  <a:lnTo>
                    <a:pt x="271497" y="1480279"/>
                  </a:lnTo>
                  <a:lnTo>
                    <a:pt x="314096" y="1513597"/>
                  </a:lnTo>
                  <a:lnTo>
                    <a:pt x="360326" y="1540103"/>
                  </a:lnTo>
                  <a:lnTo>
                    <a:pt x="405048" y="1563582"/>
                  </a:lnTo>
                  <a:lnTo>
                    <a:pt x="449492" y="1583375"/>
                  </a:lnTo>
                  <a:lnTo>
                    <a:pt x="496541" y="1596072"/>
                  </a:lnTo>
                  <a:lnTo>
                    <a:pt x="547866" y="1608734"/>
                  </a:lnTo>
                  <a:lnTo>
                    <a:pt x="600704" y="1619821"/>
                  </a:lnTo>
                  <a:lnTo>
                    <a:pt x="651483" y="1624748"/>
                  </a:lnTo>
                  <a:lnTo>
                    <a:pt x="704468" y="1623818"/>
                  </a:lnTo>
                  <a:lnTo>
                    <a:pt x="758042" y="1619506"/>
                  </a:lnTo>
                  <a:lnTo>
                    <a:pt x="809148" y="1613690"/>
                  </a:lnTo>
                  <a:lnTo>
                    <a:pt x="859159" y="1600966"/>
                  </a:lnTo>
                  <a:lnTo>
                    <a:pt x="908682" y="1583613"/>
                  </a:lnTo>
                  <a:lnTo>
                    <a:pt x="957989" y="1564202"/>
                  </a:lnTo>
                  <a:lnTo>
                    <a:pt x="1007199" y="1540757"/>
                  </a:lnTo>
                  <a:lnTo>
                    <a:pt x="1055196" y="1514739"/>
                  </a:lnTo>
                  <a:lnTo>
                    <a:pt x="1099924" y="1487578"/>
                  </a:lnTo>
                  <a:lnTo>
                    <a:pt x="1158978" y="1434801"/>
                  </a:lnTo>
                  <a:lnTo>
                    <a:pt x="1219109" y="1380299"/>
                  </a:lnTo>
                  <a:lnTo>
                    <a:pt x="1270201" y="1321516"/>
                  </a:lnTo>
                  <a:lnTo>
                    <a:pt x="1314975" y="1259645"/>
                  </a:lnTo>
                  <a:lnTo>
                    <a:pt x="1343674" y="1214716"/>
                  </a:lnTo>
                  <a:lnTo>
                    <a:pt x="1370857" y="1167451"/>
                  </a:lnTo>
                  <a:lnTo>
                    <a:pt x="1394636" y="1119148"/>
                  </a:lnTo>
                  <a:lnTo>
                    <a:pt x="1413784" y="1070385"/>
                  </a:lnTo>
                  <a:lnTo>
                    <a:pt x="1428923" y="1021416"/>
                  </a:lnTo>
                  <a:lnTo>
                    <a:pt x="1439551" y="972356"/>
                  </a:lnTo>
                  <a:lnTo>
                    <a:pt x="1448174" y="923255"/>
                  </a:lnTo>
                  <a:lnTo>
                    <a:pt x="1455906" y="874136"/>
                  </a:lnTo>
                  <a:lnTo>
                    <a:pt x="1463242" y="825009"/>
                  </a:lnTo>
                  <a:lnTo>
                    <a:pt x="1464162" y="775880"/>
                  </a:lnTo>
                  <a:lnTo>
                    <a:pt x="1460672" y="726748"/>
                  </a:lnTo>
                  <a:lnTo>
                    <a:pt x="1455221" y="677615"/>
                  </a:lnTo>
                  <a:lnTo>
                    <a:pt x="1448900" y="631602"/>
                  </a:lnTo>
                  <a:lnTo>
                    <a:pt x="1441020" y="586585"/>
                  </a:lnTo>
                  <a:lnTo>
                    <a:pt x="1429720" y="539282"/>
                  </a:lnTo>
                  <a:lnTo>
                    <a:pt x="1413779" y="494081"/>
                  </a:lnTo>
                  <a:lnTo>
                    <a:pt x="1394995" y="450596"/>
                  </a:lnTo>
                  <a:lnTo>
                    <a:pt x="1374949" y="407872"/>
                  </a:lnTo>
                  <a:lnTo>
                    <a:pt x="1354341" y="365487"/>
                  </a:lnTo>
                  <a:lnTo>
                    <a:pt x="1319888" y="305283"/>
                  </a:lnTo>
                  <a:lnTo>
                    <a:pt x="1276925" y="250400"/>
                  </a:lnTo>
                  <a:lnTo>
                    <a:pt x="1227151" y="200214"/>
                  </a:lnTo>
                  <a:lnTo>
                    <a:pt x="1175358" y="155707"/>
                  </a:lnTo>
                  <a:lnTo>
                    <a:pt x="1122967" y="116004"/>
                  </a:lnTo>
                  <a:lnTo>
                    <a:pt x="1070399" y="82014"/>
                  </a:lnTo>
                  <a:lnTo>
                    <a:pt x="1014659" y="52835"/>
                  </a:lnTo>
                  <a:lnTo>
                    <a:pt x="956810" y="32491"/>
                  </a:lnTo>
                  <a:lnTo>
                    <a:pt x="899505" y="19054"/>
                  </a:lnTo>
                  <a:lnTo>
                    <a:pt x="838072" y="7664"/>
                  </a:lnTo>
                  <a:lnTo>
                    <a:pt x="778536" y="0"/>
                  </a:lnTo>
                  <a:lnTo>
                    <a:pt x="720731" y="849"/>
                  </a:lnTo>
                  <a:lnTo>
                    <a:pt x="662270" y="8509"/>
                  </a:lnTo>
                  <a:lnTo>
                    <a:pt x="607903" y="21307"/>
                  </a:lnTo>
                  <a:lnTo>
                    <a:pt x="557869" y="36798"/>
                  </a:lnTo>
                  <a:lnTo>
                    <a:pt x="519648" y="48796"/>
                  </a:lnTo>
                  <a:lnTo>
                    <a:pt x="491364" y="59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45996" y="3208983"/>
              <a:ext cx="157756" cy="191722"/>
            </a:xfrm>
            <a:custGeom>
              <a:avLst/>
              <a:gdLst/>
              <a:ahLst/>
              <a:cxnLst/>
              <a:rect l="0" t="0" r="0" b="0"/>
              <a:pathLst>
                <a:path w="157756" h="191722">
                  <a:moveTo>
                    <a:pt x="129196" y="191721"/>
                  </a:moveTo>
                  <a:lnTo>
                    <a:pt x="126076" y="142791"/>
                  </a:lnTo>
                  <a:lnTo>
                    <a:pt x="114541" y="89249"/>
                  </a:lnTo>
                  <a:lnTo>
                    <a:pt x="101626" y="69749"/>
                  </a:lnTo>
                  <a:lnTo>
                    <a:pt x="84187" y="54453"/>
                  </a:lnTo>
                  <a:lnTo>
                    <a:pt x="64738" y="43756"/>
                  </a:lnTo>
                  <a:lnTo>
                    <a:pt x="44396" y="41341"/>
                  </a:lnTo>
                  <a:lnTo>
                    <a:pt x="24826" y="45337"/>
                  </a:lnTo>
                  <a:lnTo>
                    <a:pt x="8330" y="54912"/>
                  </a:lnTo>
                  <a:lnTo>
                    <a:pt x="4165" y="63080"/>
                  </a:lnTo>
                  <a:lnTo>
                    <a:pt x="2656" y="84634"/>
                  </a:lnTo>
                  <a:lnTo>
                    <a:pt x="13973" y="117488"/>
                  </a:lnTo>
                  <a:lnTo>
                    <a:pt x="32144" y="143860"/>
                  </a:lnTo>
                  <a:lnTo>
                    <a:pt x="51747" y="152902"/>
                  </a:lnTo>
                  <a:lnTo>
                    <a:pt x="76056" y="155751"/>
                  </a:lnTo>
                  <a:lnTo>
                    <a:pt x="102459" y="153118"/>
                  </a:lnTo>
                  <a:lnTo>
                    <a:pt x="123552" y="141809"/>
                  </a:lnTo>
                  <a:lnTo>
                    <a:pt x="139556" y="123915"/>
                  </a:lnTo>
                  <a:lnTo>
                    <a:pt x="153972" y="87532"/>
                  </a:lnTo>
                  <a:lnTo>
                    <a:pt x="157755" y="60797"/>
                  </a:lnTo>
                  <a:lnTo>
                    <a:pt x="153197" y="36437"/>
                  </a:lnTo>
                  <a:lnTo>
                    <a:pt x="148706" y="25027"/>
                  </a:lnTo>
                  <a:lnTo>
                    <a:pt x="134357" y="9230"/>
                  </a:lnTo>
                  <a:lnTo>
                    <a:pt x="125618" y="3380"/>
                  </a:lnTo>
                  <a:lnTo>
                    <a:pt x="103428" y="0"/>
                  </a:lnTo>
                  <a:lnTo>
                    <a:pt x="77969" y="3566"/>
                  </a:lnTo>
                  <a:lnTo>
                    <a:pt x="51056" y="12950"/>
                  </a:lnTo>
                  <a:lnTo>
                    <a:pt x="29736" y="28040"/>
                  </a:lnTo>
                  <a:lnTo>
                    <a:pt x="13632" y="46444"/>
                  </a:lnTo>
                  <a:lnTo>
                    <a:pt x="2574" y="66322"/>
                  </a:lnTo>
                  <a:lnTo>
                    <a:pt x="0" y="89975"/>
                  </a:lnTo>
                  <a:lnTo>
                    <a:pt x="3924" y="113745"/>
                  </a:lnTo>
                  <a:lnTo>
                    <a:pt x="13468" y="132109"/>
                  </a:lnTo>
                  <a:lnTo>
                    <a:pt x="28628" y="144950"/>
                  </a:lnTo>
                  <a:lnTo>
                    <a:pt x="37584" y="150012"/>
                  </a:lnTo>
                  <a:lnTo>
                    <a:pt x="48234" y="151047"/>
                  </a:lnTo>
                  <a:lnTo>
                    <a:pt x="72546" y="145958"/>
                  </a:lnTo>
                  <a:lnTo>
                    <a:pt x="92709" y="129658"/>
                  </a:lnTo>
                  <a:lnTo>
                    <a:pt x="101362" y="118760"/>
                  </a:lnTo>
                  <a:lnTo>
                    <a:pt x="105960" y="107985"/>
                  </a:lnTo>
                  <a:lnTo>
                    <a:pt x="107950" y="86655"/>
                  </a:lnTo>
                  <a:lnTo>
                    <a:pt x="101815" y="68596"/>
                  </a:lnTo>
                  <a:lnTo>
                    <a:pt x="96904" y="60505"/>
                  </a:lnTo>
                  <a:lnTo>
                    <a:pt x="88950" y="56280"/>
                  </a:lnTo>
                  <a:lnTo>
                    <a:pt x="67635" y="54706"/>
                  </a:lnTo>
                  <a:lnTo>
                    <a:pt x="48803" y="61026"/>
                  </a:lnTo>
                  <a:lnTo>
                    <a:pt x="32634" y="72803"/>
                  </a:lnTo>
                  <a:lnTo>
                    <a:pt x="11547" y="99165"/>
                  </a:lnTo>
                  <a:lnTo>
                    <a:pt x="1649" y="118999"/>
                  </a:lnTo>
                  <a:lnTo>
                    <a:pt x="2050" y="126862"/>
                  </a:lnTo>
                  <a:lnTo>
                    <a:pt x="5827" y="133274"/>
                  </a:lnTo>
                  <a:lnTo>
                    <a:pt x="11855" y="138719"/>
                  </a:lnTo>
                  <a:lnTo>
                    <a:pt x="19383" y="141178"/>
                  </a:lnTo>
                  <a:lnTo>
                    <a:pt x="37106" y="140792"/>
                  </a:lnTo>
                  <a:lnTo>
                    <a:pt x="53562" y="130481"/>
                  </a:lnTo>
                  <a:lnTo>
                    <a:pt x="83190" y="95266"/>
                  </a:lnTo>
                  <a:lnTo>
                    <a:pt x="98926" y="59287"/>
                  </a:lnTo>
                  <a:lnTo>
                    <a:pt x="100925" y="35766"/>
                  </a:lnTo>
                  <a:lnTo>
                    <a:pt x="99820" y="24580"/>
                  </a:lnTo>
                  <a:lnTo>
                    <a:pt x="94404" y="17123"/>
                  </a:lnTo>
                  <a:lnTo>
                    <a:pt x="86114" y="12151"/>
                  </a:lnTo>
                  <a:lnTo>
                    <a:pt x="75908" y="8837"/>
                  </a:lnTo>
                  <a:lnTo>
                    <a:pt x="66764" y="8967"/>
                  </a:lnTo>
                  <a:lnTo>
                    <a:pt x="50365" y="15351"/>
                  </a:lnTo>
                  <a:lnTo>
                    <a:pt x="27980" y="37688"/>
                  </a:lnTo>
                  <a:lnTo>
                    <a:pt x="12118" y="66533"/>
                  </a:lnTo>
                  <a:lnTo>
                    <a:pt x="10091" y="86949"/>
                  </a:lnTo>
                  <a:lnTo>
                    <a:pt x="11188" y="97307"/>
                  </a:lnTo>
                  <a:lnTo>
                    <a:pt x="15428" y="105382"/>
                  </a:lnTo>
                  <a:lnTo>
                    <a:pt x="29500" y="117474"/>
                  </a:lnTo>
                  <a:lnTo>
                    <a:pt x="55496" y="1285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614985" y="3126649"/>
              <a:ext cx="158792" cy="179782"/>
            </a:xfrm>
            <a:custGeom>
              <a:avLst/>
              <a:gdLst/>
              <a:ahLst/>
              <a:cxnLst/>
              <a:rect l="0" t="0" r="0" b="0"/>
              <a:pathLst>
                <a:path w="158792" h="179782">
                  <a:moveTo>
                    <a:pt x="39233" y="63485"/>
                  </a:moveTo>
                  <a:lnTo>
                    <a:pt x="23592" y="81466"/>
                  </a:lnTo>
                  <a:lnTo>
                    <a:pt x="15513" y="98383"/>
                  </a:lnTo>
                  <a:lnTo>
                    <a:pt x="14263" y="117600"/>
                  </a:lnTo>
                  <a:lnTo>
                    <a:pt x="15567" y="127638"/>
                  </a:lnTo>
                  <a:lnTo>
                    <a:pt x="19946" y="135499"/>
                  </a:lnTo>
                  <a:lnTo>
                    <a:pt x="34170" y="147354"/>
                  </a:lnTo>
                  <a:lnTo>
                    <a:pt x="42877" y="149814"/>
                  </a:lnTo>
                  <a:lnTo>
                    <a:pt x="61909" y="149427"/>
                  </a:lnTo>
                  <a:lnTo>
                    <a:pt x="92355" y="137042"/>
                  </a:lnTo>
                  <a:lnTo>
                    <a:pt x="118013" y="118555"/>
                  </a:lnTo>
                  <a:lnTo>
                    <a:pt x="140434" y="87081"/>
                  </a:lnTo>
                  <a:lnTo>
                    <a:pt x="150716" y="48120"/>
                  </a:lnTo>
                  <a:lnTo>
                    <a:pt x="146882" y="27021"/>
                  </a:lnTo>
                  <a:lnTo>
                    <a:pt x="142584" y="18118"/>
                  </a:lnTo>
                  <a:lnTo>
                    <a:pt x="125331" y="5108"/>
                  </a:lnTo>
                  <a:lnTo>
                    <a:pt x="114179" y="0"/>
                  </a:lnTo>
                  <a:lnTo>
                    <a:pt x="103235" y="105"/>
                  </a:lnTo>
                  <a:lnTo>
                    <a:pt x="81716" y="9580"/>
                  </a:lnTo>
                  <a:lnTo>
                    <a:pt x="23797" y="58710"/>
                  </a:lnTo>
                  <a:lnTo>
                    <a:pt x="6843" y="86247"/>
                  </a:lnTo>
                  <a:lnTo>
                    <a:pt x="0" y="122222"/>
                  </a:lnTo>
                  <a:lnTo>
                    <a:pt x="4639" y="142623"/>
                  </a:lnTo>
                  <a:lnTo>
                    <a:pt x="15668" y="159489"/>
                  </a:lnTo>
                  <a:lnTo>
                    <a:pt x="32269" y="174784"/>
                  </a:lnTo>
                  <a:lnTo>
                    <a:pt x="41609" y="178628"/>
                  </a:lnTo>
                  <a:lnTo>
                    <a:pt x="61346" y="179781"/>
                  </a:lnTo>
                  <a:lnTo>
                    <a:pt x="92188" y="168263"/>
                  </a:lnTo>
                  <a:lnTo>
                    <a:pt x="123553" y="144443"/>
                  </a:lnTo>
                  <a:lnTo>
                    <a:pt x="143895" y="115159"/>
                  </a:lnTo>
                  <a:lnTo>
                    <a:pt x="157331" y="84255"/>
                  </a:lnTo>
                  <a:lnTo>
                    <a:pt x="158791" y="63358"/>
                  </a:lnTo>
                  <a:lnTo>
                    <a:pt x="157542" y="52872"/>
                  </a:lnTo>
                  <a:lnTo>
                    <a:pt x="153201" y="44711"/>
                  </a:lnTo>
                  <a:lnTo>
                    <a:pt x="139018" y="32524"/>
                  </a:lnTo>
                  <a:lnTo>
                    <a:pt x="130323" y="29977"/>
                  </a:lnTo>
                  <a:lnTo>
                    <a:pt x="111303" y="30265"/>
                  </a:lnTo>
                  <a:lnTo>
                    <a:pt x="80864" y="42594"/>
                  </a:lnTo>
                  <a:lnTo>
                    <a:pt x="55208" y="61065"/>
                  </a:lnTo>
                  <a:lnTo>
                    <a:pt x="43213" y="80737"/>
                  </a:lnTo>
                  <a:lnTo>
                    <a:pt x="38377" y="92534"/>
                  </a:lnTo>
                  <a:lnTo>
                    <a:pt x="37492" y="102738"/>
                  </a:lnTo>
                  <a:lnTo>
                    <a:pt x="42749" y="120315"/>
                  </a:lnTo>
                  <a:lnTo>
                    <a:pt x="48596" y="124769"/>
                  </a:lnTo>
                  <a:lnTo>
                    <a:pt x="56003" y="126568"/>
                  </a:lnTo>
                  <a:lnTo>
                    <a:pt x="83196" y="123510"/>
                  </a:lnTo>
                  <a:lnTo>
                    <a:pt x="93108" y="121050"/>
                  </a:lnTo>
                  <a:lnTo>
                    <a:pt x="110360" y="108957"/>
                  </a:lnTo>
                  <a:lnTo>
                    <a:pt x="124657" y="91884"/>
                  </a:lnTo>
                  <a:lnTo>
                    <a:pt x="134910" y="72597"/>
                  </a:lnTo>
                  <a:lnTo>
                    <a:pt x="135773" y="63711"/>
                  </a:lnTo>
                  <a:lnTo>
                    <a:pt x="130493" y="47598"/>
                  </a:lnTo>
                  <a:lnTo>
                    <a:pt x="124639" y="43535"/>
                  </a:lnTo>
                  <a:lnTo>
                    <a:pt x="108776" y="42140"/>
                  </a:lnTo>
                  <a:lnTo>
                    <a:pt x="90029" y="51659"/>
                  </a:lnTo>
                  <a:lnTo>
                    <a:pt x="54985" y="80776"/>
                  </a:lnTo>
                  <a:lnTo>
                    <a:pt x="38310" y="107603"/>
                  </a:lnTo>
                  <a:lnTo>
                    <a:pt x="28704" y="1371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233077" y="2684766"/>
              <a:ext cx="421142" cy="620911"/>
            </a:xfrm>
            <a:custGeom>
              <a:avLst/>
              <a:gdLst/>
              <a:ahLst/>
              <a:cxnLst/>
              <a:rect l="0" t="0" r="0" b="0"/>
              <a:pathLst>
                <a:path w="421142" h="620911">
                  <a:moveTo>
                    <a:pt x="0" y="231627"/>
                  </a:moveTo>
                  <a:lnTo>
                    <a:pt x="17981" y="247268"/>
                  </a:lnTo>
                  <a:lnTo>
                    <a:pt x="44322" y="262648"/>
                  </a:lnTo>
                  <a:lnTo>
                    <a:pt x="73184" y="296451"/>
                  </a:lnTo>
                  <a:lnTo>
                    <a:pt x="104490" y="359682"/>
                  </a:lnTo>
                  <a:lnTo>
                    <a:pt x="127615" y="417319"/>
                  </a:lnTo>
                  <a:lnTo>
                    <a:pt x="150225" y="479519"/>
                  </a:lnTo>
                  <a:lnTo>
                    <a:pt x="176034" y="539517"/>
                  </a:lnTo>
                  <a:lnTo>
                    <a:pt x="195256" y="595258"/>
                  </a:lnTo>
                  <a:lnTo>
                    <a:pt x="202984" y="619019"/>
                  </a:lnTo>
                  <a:lnTo>
                    <a:pt x="205513" y="620910"/>
                  </a:lnTo>
                  <a:lnTo>
                    <a:pt x="207199" y="616321"/>
                  </a:lnTo>
                  <a:lnTo>
                    <a:pt x="210127" y="557154"/>
                  </a:lnTo>
                  <a:lnTo>
                    <a:pt x="211609" y="503165"/>
                  </a:lnTo>
                  <a:lnTo>
                    <a:pt x="218937" y="449603"/>
                  </a:lnTo>
                  <a:lnTo>
                    <a:pt x="228517" y="397859"/>
                  </a:lnTo>
                  <a:lnTo>
                    <a:pt x="242234" y="340979"/>
                  </a:lnTo>
                  <a:lnTo>
                    <a:pt x="268119" y="283636"/>
                  </a:lnTo>
                  <a:lnTo>
                    <a:pt x="296413" y="222633"/>
                  </a:lnTo>
                  <a:lnTo>
                    <a:pt x="323940" y="160325"/>
                  </a:lnTo>
                  <a:lnTo>
                    <a:pt x="339307" y="130172"/>
                  </a:lnTo>
                  <a:lnTo>
                    <a:pt x="379236" y="69992"/>
                  </a:lnTo>
                  <a:lnTo>
                    <a:pt x="414920" y="9958"/>
                  </a:lnTo>
                  <a:lnTo>
                    <a:pt x="42114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48808" y="2421554"/>
              <a:ext cx="126343" cy="421141"/>
            </a:xfrm>
            <a:custGeom>
              <a:avLst/>
              <a:gdLst/>
              <a:ahLst/>
              <a:cxnLst/>
              <a:rect l="0" t="0" r="0" b="0"/>
              <a:pathLst>
                <a:path w="126343" h="421141">
                  <a:moveTo>
                    <a:pt x="0" y="0"/>
                  </a:moveTo>
                  <a:lnTo>
                    <a:pt x="3120" y="52050"/>
                  </a:lnTo>
                  <a:lnTo>
                    <a:pt x="14654" y="111537"/>
                  </a:lnTo>
                  <a:lnTo>
                    <a:pt x="29367" y="165488"/>
                  </a:lnTo>
                  <a:lnTo>
                    <a:pt x="50471" y="218086"/>
                  </a:lnTo>
                  <a:lnTo>
                    <a:pt x="69904" y="280580"/>
                  </a:lnTo>
                  <a:lnTo>
                    <a:pt x="93289" y="336426"/>
                  </a:lnTo>
                  <a:lnTo>
                    <a:pt x="115159" y="389490"/>
                  </a:lnTo>
                  <a:lnTo>
                    <a:pt x="126342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233077" y="2274155"/>
              <a:ext cx="42116" cy="431669"/>
            </a:xfrm>
            <a:custGeom>
              <a:avLst/>
              <a:gdLst/>
              <a:ahLst/>
              <a:cxnLst/>
              <a:rect l="0" t="0" r="0" b="0"/>
              <a:pathLst>
                <a:path w="42116" h="431669">
                  <a:moveTo>
                    <a:pt x="0" y="0"/>
                  </a:moveTo>
                  <a:lnTo>
                    <a:pt x="14655" y="62093"/>
                  </a:lnTo>
                  <a:lnTo>
                    <a:pt x="28547" y="118791"/>
                  </a:lnTo>
                  <a:lnTo>
                    <a:pt x="30985" y="172554"/>
                  </a:lnTo>
                  <a:lnTo>
                    <a:pt x="31467" y="228234"/>
                  </a:lnTo>
                  <a:lnTo>
                    <a:pt x="31562" y="284292"/>
                  </a:lnTo>
                  <a:lnTo>
                    <a:pt x="31579" y="332629"/>
                  </a:lnTo>
                  <a:lnTo>
                    <a:pt x="31584" y="385166"/>
                  </a:lnTo>
                  <a:lnTo>
                    <a:pt x="32755" y="411001"/>
                  </a:lnTo>
                  <a:lnTo>
                    <a:pt x="42115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485761" y="2063585"/>
              <a:ext cx="105286" cy="589597"/>
            </a:xfrm>
            <a:custGeom>
              <a:avLst/>
              <a:gdLst/>
              <a:ahLst/>
              <a:cxnLst/>
              <a:rect l="0" t="0" r="0" b="0"/>
              <a:pathLst>
                <a:path w="105286" h="589597">
                  <a:moveTo>
                    <a:pt x="105285" y="0"/>
                  </a:moveTo>
                  <a:lnTo>
                    <a:pt x="105285" y="52050"/>
                  </a:lnTo>
                  <a:lnTo>
                    <a:pt x="105285" y="101990"/>
                  </a:lnTo>
                  <a:lnTo>
                    <a:pt x="99696" y="160786"/>
                  </a:lnTo>
                  <a:lnTo>
                    <a:pt x="87327" y="218630"/>
                  </a:lnTo>
                  <a:lnTo>
                    <a:pt x="77088" y="268070"/>
                  </a:lnTo>
                  <a:lnTo>
                    <a:pt x="66645" y="319764"/>
                  </a:lnTo>
                  <a:lnTo>
                    <a:pt x="56142" y="370955"/>
                  </a:lnTo>
                  <a:lnTo>
                    <a:pt x="42112" y="430767"/>
                  </a:lnTo>
                  <a:lnTo>
                    <a:pt x="28076" y="487642"/>
                  </a:lnTo>
                  <a:lnTo>
                    <a:pt x="10529" y="546534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770031" y="2074114"/>
              <a:ext cx="185417" cy="600125"/>
            </a:xfrm>
            <a:custGeom>
              <a:avLst/>
              <a:gdLst/>
              <a:ahLst/>
              <a:cxnLst/>
              <a:rect l="0" t="0" r="0" b="0"/>
              <a:pathLst>
                <a:path w="185417" h="600125">
                  <a:moveTo>
                    <a:pt x="157927" y="0"/>
                  </a:moveTo>
                  <a:lnTo>
                    <a:pt x="174695" y="16767"/>
                  </a:lnTo>
                  <a:lnTo>
                    <a:pt x="182927" y="40597"/>
                  </a:lnTo>
                  <a:lnTo>
                    <a:pt x="185416" y="68346"/>
                  </a:lnTo>
                  <a:lnTo>
                    <a:pt x="174473" y="131226"/>
                  </a:lnTo>
                  <a:lnTo>
                    <a:pt x="152834" y="193510"/>
                  </a:lnTo>
                  <a:lnTo>
                    <a:pt x="126029" y="255206"/>
                  </a:lnTo>
                  <a:lnTo>
                    <a:pt x="105192" y="306073"/>
                  </a:lnTo>
                  <a:lnTo>
                    <a:pt x="84201" y="355070"/>
                  </a:lnTo>
                  <a:lnTo>
                    <a:pt x="56147" y="413548"/>
                  </a:lnTo>
                  <a:lnTo>
                    <a:pt x="36480" y="468990"/>
                  </a:lnTo>
                  <a:lnTo>
                    <a:pt x="17730" y="525793"/>
                  </a:lnTo>
                  <a:lnTo>
                    <a:pt x="3143" y="581078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022715" y="2179399"/>
              <a:ext cx="379027" cy="684353"/>
            </a:xfrm>
            <a:custGeom>
              <a:avLst/>
              <a:gdLst/>
              <a:ahLst/>
              <a:cxnLst/>
              <a:rect l="0" t="0" r="0" b="0"/>
              <a:pathLst>
                <a:path w="379027" h="684353">
                  <a:moveTo>
                    <a:pt x="379026" y="0"/>
                  </a:moveTo>
                  <a:lnTo>
                    <a:pt x="364453" y="42691"/>
                  </a:lnTo>
                  <a:lnTo>
                    <a:pt x="326028" y="100121"/>
                  </a:lnTo>
                  <a:lnTo>
                    <a:pt x="284006" y="158417"/>
                  </a:lnTo>
                  <a:lnTo>
                    <a:pt x="250206" y="211359"/>
                  </a:lnTo>
                  <a:lnTo>
                    <a:pt x="210080" y="272467"/>
                  </a:lnTo>
                  <a:lnTo>
                    <a:pt x="169529" y="332457"/>
                  </a:lnTo>
                  <a:lnTo>
                    <a:pt x="134656" y="392487"/>
                  </a:lnTo>
                  <a:lnTo>
                    <a:pt x="99907" y="454734"/>
                  </a:lnTo>
                  <a:lnTo>
                    <a:pt x="72106" y="503493"/>
                  </a:lnTo>
                  <a:lnTo>
                    <a:pt x="46912" y="562796"/>
                  </a:lnTo>
                  <a:lnTo>
                    <a:pt x="19335" y="626014"/>
                  </a:lnTo>
                  <a:lnTo>
                    <a:pt x="0" y="6843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96124" y="2758466"/>
              <a:ext cx="315856" cy="284270"/>
            </a:xfrm>
            <a:custGeom>
              <a:avLst/>
              <a:gdLst/>
              <a:ahLst/>
              <a:cxnLst/>
              <a:rect l="0" t="0" r="0" b="0"/>
              <a:pathLst>
                <a:path w="315856" h="284270">
                  <a:moveTo>
                    <a:pt x="0" y="0"/>
                  </a:moveTo>
                  <a:lnTo>
                    <a:pt x="16768" y="5589"/>
                  </a:lnTo>
                  <a:lnTo>
                    <a:pt x="74248" y="48468"/>
                  </a:lnTo>
                  <a:lnTo>
                    <a:pt x="136919" y="100254"/>
                  </a:lnTo>
                  <a:lnTo>
                    <a:pt x="194456" y="143756"/>
                  </a:lnTo>
                  <a:lnTo>
                    <a:pt x="255097" y="202567"/>
                  </a:lnTo>
                  <a:lnTo>
                    <a:pt x="303107" y="258880"/>
                  </a:lnTo>
                  <a:lnTo>
                    <a:pt x="315855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48849" y="3432290"/>
              <a:ext cx="589598" cy="565797"/>
            </a:xfrm>
            <a:custGeom>
              <a:avLst/>
              <a:gdLst/>
              <a:ahLst/>
              <a:cxnLst/>
              <a:rect l="0" t="0" r="0" b="0"/>
              <a:pathLst>
                <a:path w="589598" h="565797">
                  <a:moveTo>
                    <a:pt x="0" y="284269"/>
                  </a:moveTo>
                  <a:lnTo>
                    <a:pt x="3120" y="346747"/>
                  </a:lnTo>
                  <a:lnTo>
                    <a:pt x="10745" y="376378"/>
                  </a:lnTo>
                  <a:lnTo>
                    <a:pt x="33600" y="425944"/>
                  </a:lnTo>
                  <a:lnTo>
                    <a:pt x="62876" y="485736"/>
                  </a:lnTo>
                  <a:lnTo>
                    <a:pt x="91189" y="521117"/>
                  </a:lnTo>
                  <a:lnTo>
                    <a:pt x="123466" y="543439"/>
                  </a:lnTo>
                  <a:lnTo>
                    <a:pt x="176293" y="562368"/>
                  </a:lnTo>
                  <a:lnTo>
                    <a:pt x="203914" y="565796"/>
                  </a:lnTo>
                  <a:lnTo>
                    <a:pt x="251362" y="556548"/>
                  </a:lnTo>
                  <a:lnTo>
                    <a:pt x="302465" y="533400"/>
                  </a:lnTo>
                  <a:lnTo>
                    <a:pt x="358402" y="492176"/>
                  </a:lnTo>
                  <a:lnTo>
                    <a:pt x="409725" y="431435"/>
                  </a:lnTo>
                  <a:lnTo>
                    <a:pt x="452649" y="368477"/>
                  </a:lnTo>
                  <a:lnTo>
                    <a:pt x="486641" y="307446"/>
                  </a:lnTo>
                  <a:lnTo>
                    <a:pt x="513849" y="244052"/>
                  </a:lnTo>
                  <a:lnTo>
                    <a:pt x="536222" y="186643"/>
                  </a:lnTo>
                  <a:lnTo>
                    <a:pt x="555575" y="125011"/>
                  </a:lnTo>
                  <a:lnTo>
                    <a:pt x="576853" y="64641"/>
                  </a:lnTo>
                  <a:lnTo>
                    <a:pt x="585821" y="27732"/>
                  </a:lnTo>
                  <a:lnTo>
                    <a:pt x="5895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127792" y="3737616"/>
              <a:ext cx="73701" cy="536955"/>
            </a:xfrm>
            <a:custGeom>
              <a:avLst/>
              <a:gdLst/>
              <a:ahLst/>
              <a:cxnLst/>
              <a:rect l="0" t="0" r="0" b="0"/>
              <a:pathLst>
                <a:path w="73701" h="536955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0" y="165972"/>
                  </a:lnTo>
                  <a:lnTo>
                    <a:pt x="1170" y="215423"/>
                  </a:lnTo>
                  <a:lnTo>
                    <a:pt x="7236" y="267120"/>
                  </a:lnTo>
                  <a:lnTo>
                    <a:pt x="10724" y="319483"/>
                  </a:lnTo>
                  <a:lnTo>
                    <a:pt x="18645" y="370872"/>
                  </a:lnTo>
                  <a:lnTo>
                    <a:pt x="31803" y="427632"/>
                  </a:lnTo>
                  <a:lnTo>
                    <a:pt x="50332" y="483779"/>
                  </a:lnTo>
                  <a:lnTo>
                    <a:pt x="73700" y="5369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254134" y="3885015"/>
              <a:ext cx="31492" cy="379027"/>
            </a:xfrm>
            <a:custGeom>
              <a:avLst/>
              <a:gdLst/>
              <a:ahLst/>
              <a:cxnLst/>
              <a:rect l="0" t="0" r="0" b="0"/>
              <a:pathLst>
                <a:path w="31492" h="379027">
                  <a:moveTo>
                    <a:pt x="0" y="379026"/>
                  </a:moveTo>
                  <a:lnTo>
                    <a:pt x="14655" y="325998"/>
                  </a:lnTo>
                  <a:lnTo>
                    <a:pt x="20963" y="268553"/>
                  </a:lnTo>
                  <a:lnTo>
                    <a:pt x="29141" y="210931"/>
                  </a:lnTo>
                  <a:lnTo>
                    <a:pt x="31103" y="154489"/>
                  </a:lnTo>
                  <a:lnTo>
                    <a:pt x="31491" y="98281"/>
                  </a:lnTo>
                  <a:lnTo>
                    <a:pt x="28447" y="45236"/>
                  </a:lnTo>
                  <a:lnTo>
                    <a:pt x="20128" y="17693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91029" y="3948186"/>
              <a:ext cx="63106" cy="242012"/>
            </a:xfrm>
            <a:custGeom>
              <a:avLst/>
              <a:gdLst/>
              <a:ahLst/>
              <a:cxnLst/>
              <a:rect l="0" t="0" r="0" b="0"/>
              <a:pathLst>
                <a:path w="63106" h="242012">
                  <a:moveTo>
                    <a:pt x="63105" y="84228"/>
                  </a:moveTo>
                  <a:lnTo>
                    <a:pt x="59986" y="126920"/>
                  </a:lnTo>
                  <a:lnTo>
                    <a:pt x="48451" y="179749"/>
                  </a:lnTo>
                  <a:lnTo>
                    <a:pt x="38356" y="229384"/>
                  </a:lnTo>
                  <a:lnTo>
                    <a:pt x="33738" y="238320"/>
                  </a:lnTo>
                  <a:lnTo>
                    <a:pt x="28320" y="241938"/>
                  </a:lnTo>
                  <a:lnTo>
                    <a:pt x="22367" y="242011"/>
                  </a:lnTo>
                  <a:lnTo>
                    <a:pt x="17230" y="237380"/>
                  </a:lnTo>
                  <a:lnTo>
                    <a:pt x="8401" y="219756"/>
                  </a:lnTo>
                  <a:lnTo>
                    <a:pt x="1607" y="163078"/>
                  </a:lnTo>
                  <a:lnTo>
                    <a:pt x="265" y="102490"/>
                  </a:lnTo>
                  <a:lnTo>
                    <a:pt x="0" y="40132"/>
                  </a:lnTo>
                  <a:lnTo>
                    <a:pt x="3083" y="20566"/>
                  </a:lnTo>
                  <a:lnTo>
                    <a:pt x="104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212021" y="4158756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22915" y="3516518"/>
              <a:ext cx="267501" cy="748497"/>
            </a:xfrm>
            <a:custGeom>
              <a:avLst/>
              <a:gdLst/>
              <a:ahLst/>
              <a:cxnLst/>
              <a:rect l="0" t="0" r="0" b="0"/>
              <a:pathLst>
                <a:path w="267501" h="748497">
                  <a:moveTo>
                    <a:pt x="173416" y="0"/>
                  </a:moveTo>
                  <a:lnTo>
                    <a:pt x="170297" y="48931"/>
                  </a:lnTo>
                  <a:lnTo>
                    <a:pt x="161964" y="99896"/>
                  </a:lnTo>
                  <a:lnTo>
                    <a:pt x="155205" y="162570"/>
                  </a:lnTo>
                  <a:lnTo>
                    <a:pt x="156322" y="223644"/>
                  </a:lnTo>
                  <a:lnTo>
                    <a:pt x="161591" y="286202"/>
                  </a:lnTo>
                  <a:lnTo>
                    <a:pt x="163802" y="344789"/>
                  </a:lnTo>
                  <a:lnTo>
                    <a:pt x="170047" y="393188"/>
                  </a:lnTo>
                  <a:lnTo>
                    <a:pt x="172750" y="452056"/>
                  </a:lnTo>
                  <a:lnTo>
                    <a:pt x="178874" y="514334"/>
                  </a:lnTo>
                  <a:lnTo>
                    <a:pt x="182443" y="576785"/>
                  </a:lnTo>
                  <a:lnTo>
                    <a:pt x="183278" y="623286"/>
                  </a:lnTo>
                  <a:lnTo>
                    <a:pt x="183747" y="686146"/>
                  </a:lnTo>
                  <a:lnTo>
                    <a:pt x="189495" y="743718"/>
                  </a:lnTo>
                  <a:lnTo>
                    <a:pt x="187645" y="748496"/>
                  </a:lnTo>
                  <a:lnTo>
                    <a:pt x="182903" y="748172"/>
                  </a:lnTo>
                  <a:lnTo>
                    <a:pt x="169444" y="738453"/>
                  </a:lnTo>
                  <a:lnTo>
                    <a:pt x="141739" y="700498"/>
                  </a:lnTo>
                  <a:lnTo>
                    <a:pt x="113959" y="640638"/>
                  </a:lnTo>
                  <a:lnTo>
                    <a:pt x="88535" y="580484"/>
                  </a:lnTo>
                  <a:lnTo>
                    <a:pt x="66572" y="528784"/>
                  </a:lnTo>
                  <a:lnTo>
                    <a:pt x="38998" y="465760"/>
                  </a:lnTo>
                  <a:lnTo>
                    <a:pt x="19321" y="403705"/>
                  </a:lnTo>
                  <a:lnTo>
                    <a:pt x="7083" y="342328"/>
                  </a:lnTo>
                  <a:lnTo>
                    <a:pt x="0" y="306931"/>
                  </a:lnTo>
                  <a:lnTo>
                    <a:pt x="483" y="302887"/>
                  </a:lnTo>
                  <a:lnTo>
                    <a:pt x="3146" y="303700"/>
                  </a:lnTo>
                  <a:lnTo>
                    <a:pt x="12342" y="315132"/>
                  </a:lnTo>
                  <a:lnTo>
                    <a:pt x="38486" y="368171"/>
                  </a:lnTo>
                  <a:lnTo>
                    <a:pt x="60974" y="431640"/>
                  </a:lnTo>
                  <a:lnTo>
                    <a:pt x="86975" y="487426"/>
                  </a:lnTo>
                  <a:lnTo>
                    <a:pt x="106444" y="546506"/>
                  </a:lnTo>
                  <a:lnTo>
                    <a:pt x="124245" y="599996"/>
                  </a:lnTo>
                  <a:lnTo>
                    <a:pt x="135974" y="641259"/>
                  </a:lnTo>
                  <a:lnTo>
                    <a:pt x="116225" y="580363"/>
                  </a:lnTo>
                  <a:lnTo>
                    <a:pt x="103958" y="527199"/>
                  </a:lnTo>
                  <a:lnTo>
                    <a:pt x="89333" y="466656"/>
                  </a:lnTo>
                  <a:lnTo>
                    <a:pt x="78703" y="414739"/>
                  </a:lnTo>
                  <a:lnTo>
                    <a:pt x="74000" y="394898"/>
                  </a:lnTo>
                  <a:lnTo>
                    <a:pt x="89737" y="453448"/>
                  </a:lnTo>
                  <a:lnTo>
                    <a:pt x="103335" y="511750"/>
                  </a:lnTo>
                  <a:lnTo>
                    <a:pt x="113777" y="567026"/>
                  </a:lnTo>
                  <a:lnTo>
                    <a:pt x="111429" y="569870"/>
                  </a:lnTo>
                  <a:lnTo>
                    <a:pt x="107525" y="569426"/>
                  </a:lnTo>
                  <a:lnTo>
                    <a:pt x="100067" y="553335"/>
                  </a:lnTo>
                  <a:lnTo>
                    <a:pt x="85748" y="500935"/>
                  </a:lnTo>
                  <a:lnTo>
                    <a:pt x="68141" y="439880"/>
                  </a:lnTo>
                  <a:lnTo>
                    <a:pt x="54095" y="385587"/>
                  </a:lnTo>
                  <a:lnTo>
                    <a:pt x="49155" y="327028"/>
                  </a:lnTo>
                  <a:lnTo>
                    <a:pt x="42102" y="268992"/>
                  </a:lnTo>
                  <a:lnTo>
                    <a:pt x="43759" y="258877"/>
                  </a:lnTo>
                  <a:lnTo>
                    <a:pt x="48374" y="254473"/>
                  </a:lnTo>
                  <a:lnTo>
                    <a:pt x="54959" y="253876"/>
                  </a:lnTo>
                  <a:lnTo>
                    <a:pt x="61690" y="260498"/>
                  </a:lnTo>
                  <a:lnTo>
                    <a:pt x="75407" y="286572"/>
                  </a:lnTo>
                  <a:lnTo>
                    <a:pt x="86183" y="327797"/>
                  </a:lnTo>
                  <a:lnTo>
                    <a:pt x="98826" y="391143"/>
                  </a:lnTo>
                  <a:lnTo>
                    <a:pt x="113579" y="454469"/>
                  </a:lnTo>
                  <a:lnTo>
                    <a:pt x="124232" y="514593"/>
                  </a:lnTo>
                  <a:lnTo>
                    <a:pt x="140386" y="573092"/>
                  </a:lnTo>
                  <a:lnTo>
                    <a:pt x="159990" y="610702"/>
                  </a:lnTo>
                  <a:lnTo>
                    <a:pt x="167975" y="616535"/>
                  </a:lnTo>
                  <a:lnTo>
                    <a:pt x="176808" y="619253"/>
                  </a:lnTo>
                  <a:lnTo>
                    <a:pt x="186205" y="619896"/>
                  </a:lnTo>
                  <a:lnTo>
                    <a:pt x="194811" y="615645"/>
                  </a:lnTo>
                  <a:lnTo>
                    <a:pt x="210611" y="598444"/>
                  </a:lnTo>
                  <a:lnTo>
                    <a:pt x="238649" y="542037"/>
                  </a:lnTo>
                  <a:lnTo>
                    <a:pt x="256665" y="487741"/>
                  </a:lnTo>
                  <a:lnTo>
                    <a:pt x="264763" y="444383"/>
                  </a:lnTo>
                  <a:lnTo>
                    <a:pt x="267162" y="393322"/>
                  </a:lnTo>
                  <a:lnTo>
                    <a:pt x="267500" y="378028"/>
                  </a:lnTo>
                  <a:lnTo>
                    <a:pt x="263044" y="369002"/>
                  </a:lnTo>
                  <a:lnTo>
                    <a:pt x="255395" y="364154"/>
                  </a:lnTo>
                  <a:lnTo>
                    <a:pt x="245616" y="362092"/>
                  </a:lnTo>
                  <a:lnTo>
                    <a:pt x="236757" y="364227"/>
                  </a:lnTo>
                  <a:lnTo>
                    <a:pt x="220675" y="375958"/>
                  </a:lnTo>
                  <a:lnTo>
                    <a:pt x="192457" y="412085"/>
                  </a:lnTo>
                  <a:lnTo>
                    <a:pt x="158431" y="473912"/>
                  </a:lnTo>
                  <a:lnTo>
                    <a:pt x="124417" y="535795"/>
                  </a:lnTo>
                  <a:lnTo>
                    <a:pt x="93034" y="591416"/>
                  </a:lnTo>
                  <a:lnTo>
                    <a:pt x="89188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496290" y="4369326"/>
              <a:ext cx="93270" cy="1737203"/>
            </a:xfrm>
            <a:custGeom>
              <a:avLst/>
              <a:gdLst/>
              <a:ahLst/>
              <a:cxnLst/>
              <a:rect l="0" t="0" r="0" b="0"/>
              <a:pathLst>
                <a:path w="93270" h="1737203">
                  <a:moveTo>
                    <a:pt x="0" y="0"/>
                  </a:moveTo>
                  <a:lnTo>
                    <a:pt x="3119" y="52051"/>
                  </a:lnTo>
                  <a:lnTo>
                    <a:pt x="8334" y="101990"/>
                  </a:lnTo>
                  <a:lnTo>
                    <a:pt x="10095" y="160787"/>
                  </a:lnTo>
                  <a:lnTo>
                    <a:pt x="15989" y="208948"/>
                  </a:lnTo>
                  <a:lnTo>
                    <a:pt x="19555" y="265851"/>
                  </a:lnTo>
                  <a:lnTo>
                    <a:pt x="20612" y="321576"/>
                  </a:lnTo>
                  <a:lnTo>
                    <a:pt x="20859" y="363632"/>
                  </a:lnTo>
                  <a:lnTo>
                    <a:pt x="20968" y="408449"/>
                  </a:lnTo>
                  <a:lnTo>
                    <a:pt x="21017" y="451764"/>
                  </a:lnTo>
                  <a:lnTo>
                    <a:pt x="24159" y="497531"/>
                  </a:lnTo>
                  <a:lnTo>
                    <a:pt x="28285" y="546339"/>
                  </a:lnTo>
                  <a:lnTo>
                    <a:pt x="30119" y="599226"/>
                  </a:lnTo>
                  <a:lnTo>
                    <a:pt x="30934" y="653928"/>
                  </a:lnTo>
                  <a:lnTo>
                    <a:pt x="32465" y="709435"/>
                  </a:lnTo>
                  <a:lnTo>
                    <a:pt x="37046" y="765300"/>
                  </a:lnTo>
                  <a:lnTo>
                    <a:pt x="39861" y="821325"/>
                  </a:lnTo>
                  <a:lnTo>
                    <a:pt x="41113" y="878590"/>
                  </a:lnTo>
                  <a:lnTo>
                    <a:pt x="41669" y="939136"/>
                  </a:lnTo>
                  <a:lnTo>
                    <a:pt x="45036" y="998021"/>
                  </a:lnTo>
                  <a:lnTo>
                    <a:pt x="49262" y="1055388"/>
                  </a:lnTo>
                  <a:lnTo>
                    <a:pt x="51140" y="1112080"/>
                  </a:lnTo>
                  <a:lnTo>
                    <a:pt x="55094" y="1168472"/>
                  </a:lnTo>
                  <a:lnTo>
                    <a:pt x="59582" y="1223560"/>
                  </a:lnTo>
                  <a:lnTo>
                    <a:pt x="61575" y="1275340"/>
                  </a:lnTo>
                  <a:lnTo>
                    <a:pt x="65581" y="1325650"/>
                  </a:lnTo>
                  <a:lnTo>
                    <a:pt x="70091" y="1374136"/>
                  </a:lnTo>
                  <a:lnTo>
                    <a:pt x="72096" y="1419082"/>
                  </a:lnTo>
                  <a:lnTo>
                    <a:pt x="76106" y="1462455"/>
                  </a:lnTo>
                  <a:lnTo>
                    <a:pt x="81821" y="1523215"/>
                  </a:lnTo>
                  <a:lnTo>
                    <a:pt x="86634" y="1575142"/>
                  </a:lnTo>
                  <a:lnTo>
                    <a:pt x="93152" y="1634611"/>
                  </a:lnTo>
                  <a:lnTo>
                    <a:pt x="93269" y="1697483"/>
                  </a:lnTo>
                  <a:lnTo>
                    <a:pt x="89026" y="1723059"/>
                  </a:lnTo>
                  <a:lnTo>
                    <a:pt x="86257" y="1730113"/>
                  </a:lnTo>
                  <a:lnTo>
                    <a:pt x="83241" y="1733646"/>
                  </a:lnTo>
                  <a:lnTo>
                    <a:pt x="73699" y="17372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84075" y="4609879"/>
              <a:ext cx="327988" cy="549085"/>
            </a:xfrm>
            <a:custGeom>
              <a:avLst/>
              <a:gdLst/>
              <a:ahLst/>
              <a:cxnLst/>
              <a:rect l="0" t="0" r="0" b="0"/>
              <a:pathLst>
                <a:path w="327988" h="549085">
                  <a:moveTo>
                    <a:pt x="12132" y="12131"/>
                  </a:moveTo>
                  <a:lnTo>
                    <a:pt x="0" y="0"/>
                  </a:lnTo>
                  <a:lnTo>
                    <a:pt x="47642" y="59534"/>
                  </a:lnTo>
                  <a:lnTo>
                    <a:pt x="82376" y="116495"/>
                  </a:lnTo>
                  <a:lnTo>
                    <a:pt x="110409" y="167754"/>
                  </a:lnTo>
                  <a:lnTo>
                    <a:pt x="138476" y="222939"/>
                  </a:lnTo>
                  <a:lnTo>
                    <a:pt x="172140" y="278900"/>
                  </a:lnTo>
                  <a:lnTo>
                    <a:pt x="203009" y="335014"/>
                  </a:lnTo>
                  <a:lnTo>
                    <a:pt x="224704" y="388039"/>
                  </a:lnTo>
                  <a:lnTo>
                    <a:pt x="256891" y="443389"/>
                  </a:lnTo>
                  <a:lnTo>
                    <a:pt x="283861" y="501977"/>
                  </a:lnTo>
                  <a:lnTo>
                    <a:pt x="303864" y="531487"/>
                  </a:lnTo>
                  <a:lnTo>
                    <a:pt x="314536" y="541263"/>
                  </a:lnTo>
                  <a:lnTo>
                    <a:pt x="327987" y="549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622632" y="4569367"/>
              <a:ext cx="263214" cy="684354"/>
            </a:xfrm>
            <a:custGeom>
              <a:avLst/>
              <a:gdLst/>
              <a:ahLst/>
              <a:cxnLst/>
              <a:rect l="0" t="0" r="0" b="0"/>
              <a:pathLst>
                <a:path w="263214" h="684354">
                  <a:moveTo>
                    <a:pt x="263213" y="0"/>
                  </a:moveTo>
                  <a:lnTo>
                    <a:pt x="252467" y="26387"/>
                  </a:lnTo>
                  <a:lnTo>
                    <a:pt x="220334" y="83313"/>
                  </a:lnTo>
                  <a:lnTo>
                    <a:pt x="197283" y="139870"/>
                  </a:lnTo>
                  <a:lnTo>
                    <a:pt x="165753" y="200220"/>
                  </a:lnTo>
                  <a:lnTo>
                    <a:pt x="145132" y="253413"/>
                  </a:lnTo>
                  <a:lnTo>
                    <a:pt x="112005" y="315735"/>
                  </a:lnTo>
                  <a:lnTo>
                    <a:pt x="87288" y="369167"/>
                  </a:lnTo>
                  <a:lnTo>
                    <a:pt x="70795" y="424782"/>
                  </a:lnTo>
                  <a:lnTo>
                    <a:pt x="52722" y="483405"/>
                  </a:lnTo>
                  <a:lnTo>
                    <a:pt x="35106" y="536835"/>
                  </a:lnTo>
                  <a:lnTo>
                    <a:pt x="17548" y="589581"/>
                  </a:lnTo>
                  <a:lnTo>
                    <a:pt x="4679" y="645009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90922" y="6053886"/>
              <a:ext cx="547483" cy="315856"/>
            </a:xfrm>
            <a:custGeom>
              <a:avLst/>
              <a:gdLst/>
              <a:ahLst/>
              <a:cxnLst/>
              <a:rect l="0" t="0" r="0" b="0"/>
              <a:pathLst>
                <a:path w="547483" h="315856">
                  <a:moveTo>
                    <a:pt x="547482" y="0"/>
                  </a:moveTo>
                  <a:lnTo>
                    <a:pt x="493607" y="35917"/>
                  </a:lnTo>
                  <a:lnTo>
                    <a:pt x="436446" y="75888"/>
                  </a:lnTo>
                  <a:lnTo>
                    <a:pt x="379656" y="106844"/>
                  </a:lnTo>
                  <a:lnTo>
                    <a:pt x="318061" y="140585"/>
                  </a:lnTo>
                  <a:lnTo>
                    <a:pt x="262955" y="171615"/>
                  </a:lnTo>
                  <a:lnTo>
                    <a:pt x="201421" y="205605"/>
                  </a:lnTo>
                  <a:lnTo>
                    <a:pt x="150277" y="233275"/>
                  </a:lnTo>
                  <a:lnTo>
                    <a:pt x="98079" y="263701"/>
                  </a:lnTo>
                  <a:lnTo>
                    <a:pt x="39979" y="29494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48933" y="6064415"/>
              <a:ext cx="558011" cy="389555"/>
            </a:xfrm>
            <a:custGeom>
              <a:avLst/>
              <a:gdLst/>
              <a:ahLst/>
              <a:cxnLst/>
              <a:rect l="0" t="0" r="0" b="0"/>
              <a:pathLst>
                <a:path w="558011" h="389555">
                  <a:moveTo>
                    <a:pt x="0" y="0"/>
                  </a:moveTo>
                  <a:lnTo>
                    <a:pt x="54114" y="50995"/>
                  </a:lnTo>
                  <a:lnTo>
                    <a:pt x="113884" y="88690"/>
                  </a:lnTo>
                  <a:lnTo>
                    <a:pt x="168768" y="127223"/>
                  </a:lnTo>
                  <a:lnTo>
                    <a:pt x="216901" y="161308"/>
                  </a:lnTo>
                  <a:lnTo>
                    <a:pt x="272496" y="201043"/>
                  </a:lnTo>
                  <a:lnTo>
                    <a:pt x="332253" y="242451"/>
                  </a:lnTo>
                  <a:lnTo>
                    <a:pt x="376955" y="270363"/>
                  </a:lnTo>
                  <a:lnTo>
                    <a:pt x="420219" y="298366"/>
                  </a:lnTo>
                  <a:lnTo>
                    <a:pt x="472203" y="332648"/>
                  </a:lnTo>
                  <a:lnTo>
                    <a:pt x="532586" y="372694"/>
                  </a:lnTo>
                  <a:lnTo>
                    <a:pt x="558010" y="3895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75094" y="231626"/>
            <a:ext cx="2691691" cy="484312"/>
            <a:chOff x="2675094" y="231626"/>
            <a:chExt cx="2691691" cy="484312"/>
          </a:xfrm>
        </p:grpSpPr>
        <p:sp>
          <p:nvSpPr>
            <p:cNvPr id="2" name="Freeform 1"/>
            <p:cNvSpPr/>
            <p:nvPr/>
          </p:nvSpPr>
          <p:spPr>
            <a:xfrm>
              <a:off x="2863879" y="242155"/>
              <a:ext cx="20930" cy="473783"/>
            </a:xfrm>
            <a:custGeom>
              <a:avLst/>
              <a:gdLst/>
              <a:ahLst/>
              <a:cxnLst/>
              <a:rect l="0" t="0" r="0" b="0"/>
              <a:pathLst>
                <a:path w="20930" h="473783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6029"/>
                  </a:lnTo>
                  <a:lnTo>
                    <a:pt x="7133" y="217734"/>
                  </a:lnTo>
                  <a:lnTo>
                    <a:pt x="9755" y="273770"/>
                  </a:lnTo>
                  <a:lnTo>
                    <a:pt x="15862" y="324309"/>
                  </a:lnTo>
                  <a:lnTo>
                    <a:pt x="19428" y="374122"/>
                  </a:lnTo>
                  <a:lnTo>
                    <a:pt x="20484" y="427746"/>
                  </a:lnTo>
                  <a:lnTo>
                    <a:pt x="2092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75094" y="305326"/>
              <a:ext cx="199186" cy="243379"/>
            </a:xfrm>
            <a:custGeom>
              <a:avLst/>
              <a:gdLst/>
              <a:ahLst/>
              <a:cxnLst/>
              <a:rect l="0" t="0" r="0" b="0"/>
              <a:pathLst>
                <a:path w="199186" h="243379">
                  <a:moveTo>
                    <a:pt x="199185" y="157927"/>
                  </a:moveTo>
                  <a:lnTo>
                    <a:pt x="145310" y="193844"/>
                  </a:lnTo>
                  <a:lnTo>
                    <a:pt x="101066" y="218141"/>
                  </a:lnTo>
                  <a:lnTo>
                    <a:pt x="41032" y="243152"/>
                  </a:lnTo>
                  <a:lnTo>
                    <a:pt x="15031" y="243378"/>
                  </a:lnTo>
                  <a:lnTo>
                    <a:pt x="7396" y="239461"/>
                  </a:lnTo>
                  <a:lnTo>
                    <a:pt x="3475" y="233340"/>
                  </a:lnTo>
                  <a:lnTo>
                    <a:pt x="0" y="192711"/>
                  </a:lnTo>
                  <a:lnTo>
                    <a:pt x="10709" y="137292"/>
                  </a:lnTo>
                  <a:lnTo>
                    <a:pt x="34592" y="77048"/>
                  </a:lnTo>
                  <a:lnTo>
                    <a:pt x="57358" y="14332"/>
                  </a:lnTo>
                  <a:lnTo>
                    <a:pt x="623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04315" y="259850"/>
              <a:ext cx="245983" cy="444270"/>
            </a:xfrm>
            <a:custGeom>
              <a:avLst/>
              <a:gdLst/>
              <a:ahLst/>
              <a:cxnLst/>
              <a:rect l="0" t="0" r="0" b="0"/>
              <a:pathLst>
                <a:path w="245983" h="444270">
                  <a:moveTo>
                    <a:pt x="70006" y="3362"/>
                  </a:moveTo>
                  <a:lnTo>
                    <a:pt x="40697" y="38260"/>
                  </a:lnTo>
                  <a:lnTo>
                    <a:pt x="8773" y="92820"/>
                  </a:lnTo>
                  <a:lnTo>
                    <a:pt x="4617" y="93416"/>
                  </a:lnTo>
                  <a:lnTo>
                    <a:pt x="1847" y="89134"/>
                  </a:lnTo>
                  <a:lnTo>
                    <a:pt x="0" y="81601"/>
                  </a:lnTo>
                  <a:lnTo>
                    <a:pt x="1109" y="74238"/>
                  </a:lnTo>
                  <a:lnTo>
                    <a:pt x="8579" y="59819"/>
                  </a:lnTo>
                  <a:lnTo>
                    <a:pt x="45901" y="17427"/>
                  </a:lnTo>
                  <a:lnTo>
                    <a:pt x="72222" y="1940"/>
                  </a:lnTo>
                  <a:lnTo>
                    <a:pt x="92048" y="0"/>
                  </a:lnTo>
                  <a:lnTo>
                    <a:pt x="112557" y="4208"/>
                  </a:lnTo>
                  <a:lnTo>
                    <a:pt x="133371" y="13876"/>
                  </a:lnTo>
                  <a:lnTo>
                    <a:pt x="148081" y="32212"/>
                  </a:lnTo>
                  <a:lnTo>
                    <a:pt x="167056" y="76521"/>
                  </a:lnTo>
                  <a:lnTo>
                    <a:pt x="168512" y="100998"/>
                  </a:lnTo>
                  <a:lnTo>
                    <a:pt x="164089" y="126304"/>
                  </a:lnTo>
                  <a:lnTo>
                    <a:pt x="148445" y="159112"/>
                  </a:lnTo>
                  <a:lnTo>
                    <a:pt x="94483" y="220729"/>
                  </a:lnTo>
                  <a:lnTo>
                    <a:pt x="91004" y="221973"/>
                  </a:lnTo>
                  <a:lnTo>
                    <a:pt x="89853" y="219293"/>
                  </a:lnTo>
                  <a:lnTo>
                    <a:pt x="90256" y="213996"/>
                  </a:lnTo>
                  <a:lnTo>
                    <a:pt x="94035" y="209295"/>
                  </a:lnTo>
                  <a:lnTo>
                    <a:pt x="107591" y="200953"/>
                  </a:lnTo>
                  <a:lnTo>
                    <a:pt x="140544" y="195268"/>
                  </a:lnTo>
                  <a:lnTo>
                    <a:pt x="163357" y="200178"/>
                  </a:lnTo>
                  <a:lnTo>
                    <a:pt x="192812" y="216096"/>
                  </a:lnTo>
                  <a:lnTo>
                    <a:pt x="216357" y="238750"/>
                  </a:lnTo>
                  <a:lnTo>
                    <a:pt x="235032" y="267689"/>
                  </a:lnTo>
                  <a:lnTo>
                    <a:pt x="242786" y="289296"/>
                  </a:lnTo>
                  <a:lnTo>
                    <a:pt x="245982" y="326599"/>
                  </a:lnTo>
                  <a:lnTo>
                    <a:pt x="234094" y="381974"/>
                  </a:lnTo>
                  <a:lnTo>
                    <a:pt x="218580" y="408261"/>
                  </a:lnTo>
                  <a:lnTo>
                    <a:pt x="193577" y="430868"/>
                  </a:lnTo>
                  <a:lnTo>
                    <a:pt x="170940" y="439030"/>
                  </a:lnTo>
                  <a:lnTo>
                    <a:pt x="118279" y="444269"/>
                  </a:lnTo>
                  <a:lnTo>
                    <a:pt x="72392" y="436899"/>
                  </a:lnTo>
                  <a:lnTo>
                    <a:pt x="38420" y="424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00704" y="663295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617173" y="231626"/>
              <a:ext cx="341543" cy="437810"/>
            </a:xfrm>
            <a:custGeom>
              <a:avLst/>
              <a:gdLst/>
              <a:ahLst/>
              <a:cxnLst/>
              <a:rect l="0" t="0" r="0" b="0"/>
              <a:pathLst>
                <a:path w="341543" h="437810">
                  <a:moveTo>
                    <a:pt x="46744" y="0"/>
                  </a:moveTo>
                  <a:lnTo>
                    <a:pt x="31103" y="26387"/>
                  </a:lnTo>
                  <a:lnTo>
                    <a:pt x="11900" y="88902"/>
                  </a:lnTo>
                  <a:lnTo>
                    <a:pt x="0" y="127526"/>
                  </a:lnTo>
                  <a:lnTo>
                    <a:pt x="9378" y="92371"/>
                  </a:lnTo>
                  <a:lnTo>
                    <a:pt x="38370" y="31376"/>
                  </a:lnTo>
                  <a:lnTo>
                    <a:pt x="45841" y="23257"/>
                  </a:lnTo>
                  <a:lnTo>
                    <a:pt x="66619" y="11117"/>
                  </a:lnTo>
                  <a:lnTo>
                    <a:pt x="104625" y="3294"/>
                  </a:lnTo>
                  <a:lnTo>
                    <a:pt x="125502" y="7703"/>
                  </a:lnTo>
                  <a:lnTo>
                    <a:pt x="142578" y="18632"/>
                  </a:lnTo>
                  <a:lnTo>
                    <a:pt x="164176" y="44515"/>
                  </a:lnTo>
                  <a:lnTo>
                    <a:pt x="192002" y="100662"/>
                  </a:lnTo>
                  <a:lnTo>
                    <a:pt x="209404" y="147656"/>
                  </a:lnTo>
                  <a:lnTo>
                    <a:pt x="217174" y="200786"/>
                  </a:lnTo>
                  <a:lnTo>
                    <a:pt x="224039" y="261930"/>
                  </a:lnTo>
                  <a:lnTo>
                    <a:pt x="216989" y="314692"/>
                  </a:lnTo>
                  <a:lnTo>
                    <a:pt x="200935" y="377256"/>
                  </a:lnTo>
                  <a:lnTo>
                    <a:pt x="187803" y="396177"/>
                  </a:lnTo>
                  <a:lnTo>
                    <a:pt x="156366" y="427388"/>
                  </a:lnTo>
                  <a:lnTo>
                    <a:pt x="135628" y="435615"/>
                  </a:lnTo>
                  <a:lnTo>
                    <a:pt x="123548" y="437809"/>
                  </a:lnTo>
                  <a:lnTo>
                    <a:pt x="103885" y="434008"/>
                  </a:lnTo>
                  <a:lnTo>
                    <a:pt x="79662" y="418714"/>
                  </a:lnTo>
                  <a:lnTo>
                    <a:pt x="66054" y="404854"/>
                  </a:lnTo>
                  <a:lnTo>
                    <a:pt x="56106" y="386996"/>
                  </a:lnTo>
                  <a:lnTo>
                    <a:pt x="54024" y="367361"/>
                  </a:lnTo>
                  <a:lnTo>
                    <a:pt x="58168" y="346935"/>
                  </a:lnTo>
                  <a:lnTo>
                    <a:pt x="67809" y="326159"/>
                  </a:lnTo>
                  <a:lnTo>
                    <a:pt x="75995" y="320385"/>
                  </a:lnTo>
                  <a:lnTo>
                    <a:pt x="97569" y="317089"/>
                  </a:lnTo>
                  <a:lnTo>
                    <a:pt x="130433" y="321810"/>
                  </a:lnTo>
                  <a:lnTo>
                    <a:pt x="162398" y="336207"/>
                  </a:lnTo>
                  <a:lnTo>
                    <a:pt x="225449" y="389664"/>
                  </a:lnTo>
                  <a:lnTo>
                    <a:pt x="240812" y="402472"/>
                  </a:lnTo>
                  <a:lnTo>
                    <a:pt x="289499" y="424040"/>
                  </a:lnTo>
                  <a:lnTo>
                    <a:pt x="310223" y="425159"/>
                  </a:lnTo>
                  <a:lnTo>
                    <a:pt x="341542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32455" y="431668"/>
              <a:ext cx="189515" cy="31586"/>
            </a:xfrm>
            <a:custGeom>
              <a:avLst/>
              <a:gdLst/>
              <a:ahLst/>
              <a:cxnLst/>
              <a:rect l="0" t="0" r="0" b="0"/>
              <a:pathLst>
                <a:path w="189515" h="31586">
                  <a:moveTo>
                    <a:pt x="189514" y="0"/>
                  </a:moveTo>
                  <a:lnTo>
                    <a:pt x="145551" y="23719"/>
                  </a:lnTo>
                  <a:lnTo>
                    <a:pt x="83061" y="30550"/>
                  </a:lnTo>
                  <a:lnTo>
                    <a:pt x="27846" y="3138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85098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48269" y="55801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52428" y="231626"/>
              <a:ext cx="331774" cy="434698"/>
            </a:xfrm>
            <a:custGeom>
              <a:avLst/>
              <a:gdLst/>
              <a:ahLst/>
              <a:cxnLst/>
              <a:rect l="0" t="0" r="0" b="0"/>
              <a:pathLst>
                <a:path w="331774" h="434698">
                  <a:moveTo>
                    <a:pt x="106452" y="0"/>
                  </a:moveTo>
                  <a:lnTo>
                    <a:pt x="82406" y="9576"/>
                  </a:lnTo>
                  <a:lnTo>
                    <a:pt x="25755" y="59899"/>
                  </a:lnTo>
                  <a:lnTo>
                    <a:pt x="4683" y="80789"/>
                  </a:lnTo>
                  <a:lnTo>
                    <a:pt x="1172" y="81936"/>
                  </a:lnTo>
                  <a:lnTo>
                    <a:pt x="0" y="79190"/>
                  </a:lnTo>
                  <a:lnTo>
                    <a:pt x="389" y="73851"/>
                  </a:lnTo>
                  <a:lnTo>
                    <a:pt x="7061" y="61679"/>
                  </a:lnTo>
                  <a:lnTo>
                    <a:pt x="27091" y="41672"/>
                  </a:lnTo>
                  <a:lnTo>
                    <a:pt x="55252" y="24046"/>
                  </a:lnTo>
                  <a:lnTo>
                    <a:pt x="76678" y="16537"/>
                  </a:lnTo>
                  <a:lnTo>
                    <a:pt x="115048" y="13479"/>
                  </a:lnTo>
                  <a:lnTo>
                    <a:pt x="153713" y="20632"/>
                  </a:lnTo>
                  <a:lnTo>
                    <a:pt x="172691" y="31007"/>
                  </a:lnTo>
                  <a:lnTo>
                    <a:pt x="196529" y="55591"/>
                  </a:lnTo>
                  <a:lnTo>
                    <a:pt x="200428" y="66307"/>
                  </a:lnTo>
                  <a:lnTo>
                    <a:pt x="201642" y="90691"/>
                  </a:lnTo>
                  <a:lnTo>
                    <a:pt x="195748" y="125138"/>
                  </a:lnTo>
                  <a:lnTo>
                    <a:pt x="181004" y="151982"/>
                  </a:lnTo>
                  <a:lnTo>
                    <a:pt x="156228" y="174753"/>
                  </a:lnTo>
                  <a:lnTo>
                    <a:pt x="133644" y="182953"/>
                  </a:lnTo>
                  <a:lnTo>
                    <a:pt x="121071" y="185140"/>
                  </a:lnTo>
                  <a:lnTo>
                    <a:pt x="115028" y="184258"/>
                  </a:lnTo>
                  <a:lnTo>
                    <a:pt x="113340" y="181331"/>
                  </a:lnTo>
                  <a:lnTo>
                    <a:pt x="114553" y="177039"/>
                  </a:lnTo>
                  <a:lnTo>
                    <a:pt x="120042" y="174178"/>
                  </a:lnTo>
                  <a:lnTo>
                    <a:pt x="175385" y="169210"/>
                  </a:lnTo>
                  <a:lnTo>
                    <a:pt x="215914" y="174269"/>
                  </a:lnTo>
                  <a:lnTo>
                    <a:pt x="251969" y="188766"/>
                  </a:lnTo>
                  <a:lnTo>
                    <a:pt x="279290" y="207879"/>
                  </a:lnTo>
                  <a:lnTo>
                    <a:pt x="302203" y="239539"/>
                  </a:lnTo>
                  <a:lnTo>
                    <a:pt x="326524" y="302787"/>
                  </a:lnTo>
                  <a:lnTo>
                    <a:pt x="331773" y="326425"/>
                  </a:lnTo>
                  <a:lnTo>
                    <a:pt x="325612" y="376608"/>
                  </a:lnTo>
                  <a:lnTo>
                    <a:pt x="322749" y="387943"/>
                  </a:lnTo>
                  <a:lnTo>
                    <a:pt x="310209" y="406776"/>
                  </a:lnTo>
                  <a:lnTo>
                    <a:pt x="292937" y="421775"/>
                  </a:lnTo>
                  <a:lnTo>
                    <a:pt x="273563" y="432341"/>
                  </a:lnTo>
                  <a:lnTo>
                    <a:pt x="250134" y="434697"/>
                  </a:lnTo>
                  <a:lnTo>
                    <a:pt x="191577" y="423662"/>
                  </a:lnTo>
                  <a:lnTo>
                    <a:pt x="131098" y="397440"/>
                  </a:lnTo>
                  <a:lnTo>
                    <a:pt x="116981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30573" y="273740"/>
              <a:ext cx="236212" cy="371339"/>
            </a:xfrm>
            <a:custGeom>
              <a:avLst/>
              <a:gdLst/>
              <a:ahLst/>
              <a:cxnLst/>
              <a:rect l="0" t="0" r="0" b="0"/>
              <a:pathLst>
                <a:path w="236212" h="371339">
                  <a:moveTo>
                    <a:pt x="123147" y="0"/>
                  </a:moveTo>
                  <a:lnTo>
                    <a:pt x="106336" y="19151"/>
                  </a:lnTo>
                  <a:lnTo>
                    <a:pt x="79238" y="73218"/>
                  </a:lnTo>
                  <a:lnTo>
                    <a:pt x="48749" y="126279"/>
                  </a:lnTo>
                  <a:lnTo>
                    <a:pt x="31303" y="161029"/>
                  </a:lnTo>
                  <a:lnTo>
                    <a:pt x="11227" y="220121"/>
                  </a:lnTo>
                  <a:lnTo>
                    <a:pt x="0" y="266139"/>
                  </a:lnTo>
                  <a:lnTo>
                    <a:pt x="871" y="306194"/>
                  </a:lnTo>
                  <a:lnTo>
                    <a:pt x="6801" y="331449"/>
                  </a:lnTo>
                  <a:lnTo>
                    <a:pt x="17235" y="350472"/>
                  </a:lnTo>
                  <a:lnTo>
                    <a:pt x="32791" y="363606"/>
                  </a:lnTo>
                  <a:lnTo>
                    <a:pt x="41853" y="368746"/>
                  </a:lnTo>
                  <a:lnTo>
                    <a:pt x="61280" y="371338"/>
                  </a:lnTo>
                  <a:lnTo>
                    <a:pt x="81612" y="367420"/>
                  </a:lnTo>
                  <a:lnTo>
                    <a:pt x="144255" y="339928"/>
                  </a:lnTo>
                  <a:lnTo>
                    <a:pt x="174634" y="320518"/>
                  </a:lnTo>
                  <a:lnTo>
                    <a:pt x="213780" y="272969"/>
                  </a:lnTo>
                  <a:lnTo>
                    <a:pt x="229680" y="241927"/>
                  </a:lnTo>
                  <a:lnTo>
                    <a:pt x="236211" y="204913"/>
                  </a:lnTo>
                  <a:lnTo>
                    <a:pt x="231499" y="184270"/>
                  </a:lnTo>
                  <a:lnTo>
                    <a:pt x="226967" y="175489"/>
                  </a:lnTo>
                  <a:lnTo>
                    <a:pt x="212573" y="162613"/>
                  </a:lnTo>
                  <a:lnTo>
                    <a:pt x="203821" y="157542"/>
                  </a:lnTo>
                  <a:lnTo>
                    <a:pt x="184738" y="155027"/>
                  </a:lnTo>
                  <a:lnTo>
                    <a:pt x="164559" y="158978"/>
                  </a:lnTo>
                  <a:lnTo>
                    <a:pt x="103198" y="193731"/>
                  </a:lnTo>
                  <a:lnTo>
                    <a:pt x="56872" y="236369"/>
                  </a:lnTo>
                  <a:lnTo>
                    <a:pt x="178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reeform 12"/>
          <p:cNvSpPr/>
          <p:nvPr/>
        </p:nvSpPr>
        <p:spPr>
          <a:xfrm>
            <a:off x="1089664" y="1915660"/>
            <a:ext cx="195857" cy="321660"/>
          </a:xfrm>
          <a:custGeom>
            <a:avLst/>
            <a:gdLst/>
            <a:ahLst/>
            <a:cxnLst/>
            <a:rect l="0" t="0" r="0" b="0"/>
            <a:pathLst>
              <a:path w="195857" h="321660">
                <a:moveTo>
                  <a:pt x="61956" y="0"/>
                </a:moveTo>
                <a:lnTo>
                  <a:pt x="37909" y="17980"/>
                </a:lnTo>
                <a:lnTo>
                  <a:pt x="2363" y="58563"/>
                </a:lnTo>
                <a:lnTo>
                  <a:pt x="0" y="60099"/>
                </a:lnTo>
                <a:lnTo>
                  <a:pt x="3614" y="52447"/>
                </a:lnTo>
                <a:lnTo>
                  <a:pt x="24392" y="33997"/>
                </a:lnTo>
                <a:lnTo>
                  <a:pt x="46041" y="26808"/>
                </a:lnTo>
                <a:lnTo>
                  <a:pt x="98066" y="22193"/>
                </a:lnTo>
                <a:lnTo>
                  <a:pt x="109426" y="25324"/>
                </a:lnTo>
                <a:lnTo>
                  <a:pt x="128287" y="38161"/>
                </a:lnTo>
                <a:lnTo>
                  <a:pt x="133083" y="46498"/>
                </a:lnTo>
                <a:lnTo>
                  <a:pt x="135292" y="65119"/>
                </a:lnTo>
                <a:lnTo>
                  <a:pt x="129958" y="95333"/>
                </a:lnTo>
                <a:lnTo>
                  <a:pt x="115380" y="120924"/>
                </a:lnTo>
                <a:lnTo>
                  <a:pt x="99738" y="132902"/>
                </a:lnTo>
                <a:lnTo>
                  <a:pt x="90653" y="137734"/>
                </a:lnTo>
                <a:lnTo>
                  <a:pt x="86937" y="138616"/>
                </a:lnTo>
                <a:lnTo>
                  <a:pt x="86798" y="136864"/>
                </a:lnTo>
                <a:lnTo>
                  <a:pt x="89046" y="133357"/>
                </a:lnTo>
                <a:lnTo>
                  <a:pt x="108977" y="122831"/>
                </a:lnTo>
                <a:lnTo>
                  <a:pt x="116700" y="122831"/>
                </a:lnTo>
                <a:lnTo>
                  <a:pt x="131520" y="129071"/>
                </a:lnTo>
                <a:lnTo>
                  <a:pt x="160098" y="153310"/>
                </a:lnTo>
                <a:lnTo>
                  <a:pt x="185154" y="190680"/>
                </a:lnTo>
                <a:lnTo>
                  <a:pt x="192750" y="212258"/>
                </a:lnTo>
                <a:lnTo>
                  <a:pt x="195856" y="250714"/>
                </a:lnTo>
                <a:lnTo>
                  <a:pt x="192437" y="277935"/>
                </a:lnTo>
                <a:lnTo>
                  <a:pt x="180779" y="299391"/>
                </a:lnTo>
                <a:lnTo>
                  <a:pt x="172757" y="308388"/>
                </a:lnTo>
                <a:lnTo>
                  <a:pt x="151365" y="318385"/>
                </a:lnTo>
                <a:lnTo>
                  <a:pt x="126260" y="321659"/>
                </a:lnTo>
                <a:lnTo>
                  <a:pt x="99504" y="319214"/>
                </a:lnTo>
                <a:lnTo>
                  <a:pt x="78254" y="311108"/>
                </a:lnTo>
                <a:lnTo>
                  <a:pt x="51427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1364313" y="1926188"/>
            <a:ext cx="172855" cy="280921"/>
          </a:xfrm>
          <a:custGeom>
            <a:avLst/>
            <a:gdLst/>
            <a:ahLst/>
            <a:cxnLst/>
            <a:rect l="0" t="0" r="0" b="0"/>
            <a:pathLst>
              <a:path w="172855" h="280921">
                <a:moveTo>
                  <a:pt x="92633" y="0"/>
                </a:moveTo>
                <a:lnTo>
                  <a:pt x="75866" y="11179"/>
                </a:lnTo>
                <a:lnTo>
                  <a:pt x="64514" y="26025"/>
                </a:lnTo>
                <a:lnTo>
                  <a:pt x="27619" y="85982"/>
                </a:lnTo>
                <a:lnTo>
                  <a:pt x="5042" y="147553"/>
                </a:lnTo>
                <a:lnTo>
                  <a:pt x="0" y="184619"/>
                </a:lnTo>
                <a:lnTo>
                  <a:pt x="4095" y="219649"/>
                </a:lnTo>
                <a:lnTo>
                  <a:pt x="18306" y="252254"/>
                </a:lnTo>
                <a:lnTo>
                  <a:pt x="36982" y="267311"/>
                </a:lnTo>
                <a:lnTo>
                  <a:pt x="60880" y="276732"/>
                </a:lnTo>
                <a:lnTo>
                  <a:pt x="87100" y="280920"/>
                </a:lnTo>
                <a:lnTo>
                  <a:pt x="108111" y="276542"/>
                </a:lnTo>
                <a:lnTo>
                  <a:pt x="133094" y="260923"/>
                </a:lnTo>
                <a:lnTo>
                  <a:pt x="162497" y="234684"/>
                </a:lnTo>
                <a:lnTo>
                  <a:pt x="170477" y="214658"/>
                </a:lnTo>
                <a:lnTo>
                  <a:pt x="172854" y="191330"/>
                </a:lnTo>
                <a:lnTo>
                  <a:pt x="170011" y="169264"/>
                </a:lnTo>
                <a:lnTo>
                  <a:pt x="165275" y="160806"/>
                </a:lnTo>
                <a:lnTo>
                  <a:pt x="150655" y="148288"/>
                </a:lnTo>
                <a:lnTo>
                  <a:pt x="129339" y="141945"/>
                </a:lnTo>
                <a:lnTo>
                  <a:pt x="117104" y="140254"/>
                </a:lnTo>
                <a:lnTo>
                  <a:pt x="97270" y="144613"/>
                </a:lnTo>
                <a:lnTo>
                  <a:pt x="65473" y="166476"/>
                </a:lnTo>
                <a:lnTo>
                  <a:pt x="39991" y="20004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1625402" y="1747204"/>
            <a:ext cx="1305535" cy="536954"/>
          </a:xfrm>
          <a:custGeom>
            <a:avLst/>
            <a:gdLst/>
            <a:ahLst/>
            <a:cxnLst/>
            <a:rect l="0" t="0" r="0" b="0"/>
            <a:pathLst>
              <a:path w="1305535" h="536954">
                <a:moveTo>
                  <a:pt x="0" y="536953"/>
                </a:moveTo>
                <a:lnTo>
                  <a:pt x="9575" y="512907"/>
                </a:lnTo>
                <a:lnTo>
                  <a:pt x="54309" y="450666"/>
                </a:lnTo>
                <a:lnTo>
                  <a:pt x="77047" y="389373"/>
                </a:lnTo>
                <a:lnTo>
                  <a:pt x="91616" y="333768"/>
                </a:lnTo>
                <a:lnTo>
                  <a:pt x="94136" y="280139"/>
                </a:lnTo>
                <a:lnTo>
                  <a:pt x="92294" y="225655"/>
                </a:lnTo>
                <a:lnTo>
                  <a:pt x="71021" y="169056"/>
                </a:lnTo>
                <a:lnTo>
                  <a:pt x="47911" y="134866"/>
                </a:lnTo>
                <a:lnTo>
                  <a:pt x="26544" y="113919"/>
                </a:lnTo>
                <a:lnTo>
                  <a:pt x="8288" y="104053"/>
                </a:lnTo>
                <a:lnTo>
                  <a:pt x="5525" y="99784"/>
                </a:lnTo>
                <a:lnTo>
                  <a:pt x="7193" y="95769"/>
                </a:lnTo>
                <a:lnTo>
                  <a:pt x="18405" y="88187"/>
                </a:lnTo>
                <a:lnTo>
                  <a:pt x="35086" y="80918"/>
                </a:lnTo>
                <a:lnTo>
                  <a:pt x="57318" y="80027"/>
                </a:lnTo>
                <a:lnTo>
                  <a:pt x="81627" y="81191"/>
                </a:lnTo>
                <a:lnTo>
                  <a:pt x="132067" y="75526"/>
                </a:lnTo>
                <a:lnTo>
                  <a:pt x="180681" y="74241"/>
                </a:lnTo>
                <a:lnTo>
                  <a:pt x="243920" y="73806"/>
                </a:lnTo>
                <a:lnTo>
                  <a:pt x="302642" y="73720"/>
                </a:lnTo>
                <a:lnTo>
                  <a:pt x="352234" y="72536"/>
                </a:lnTo>
                <a:lnTo>
                  <a:pt x="403973" y="66465"/>
                </a:lnTo>
                <a:lnTo>
                  <a:pt x="456348" y="64147"/>
                </a:lnTo>
                <a:lnTo>
                  <a:pt x="508911" y="63460"/>
                </a:lnTo>
                <a:lnTo>
                  <a:pt x="560360" y="62086"/>
                </a:lnTo>
                <a:lnTo>
                  <a:pt x="623379" y="54854"/>
                </a:lnTo>
                <a:lnTo>
                  <a:pt x="674475" y="53298"/>
                </a:lnTo>
                <a:lnTo>
                  <a:pt x="726659" y="49717"/>
                </a:lnTo>
                <a:lnTo>
                  <a:pt x="779166" y="44366"/>
                </a:lnTo>
                <a:lnTo>
                  <a:pt x="828649" y="42781"/>
                </a:lnTo>
                <a:lnTo>
                  <a:pt x="881701" y="36656"/>
                </a:lnTo>
                <a:lnTo>
                  <a:pt x="942787" y="32587"/>
                </a:lnTo>
                <a:lnTo>
                  <a:pt x="992683" y="31882"/>
                </a:lnTo>
                <a:lnTo>
                  <a:pt x="1048937" y="28524"/>
                </a:lnTo>
                <a:lnTo>
                  <a:pt x="1105369" y="22532"/>
                </a:lnTo>
                <a:lnTo>
                  <a:pt x="1155629" y="15905"/>
                </a:lnTo>
                <a:lnTo>
                  <a:pt x="1207565" y="6532"/>
                </a:lnTo>
                <a:lnTo>
                  <a:pt x="1266771" y="1290"/>
                </a:lnTo>
                <a:lnTo>
                  <a:pt x="1305534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1951786" y="1936717"/>
            <a:ext cx="10529" cy="305327"/>
          </a:xfrm>
          <a:custGeom>
            <a:avLst/>
            <a:gdLst/>
            <a:ahLst/>
            <a:cxnLst/>
            <a:rect l="0" t="0" r="0" b="0"/>
            <a:pathLst>
              <a:path w="10529" h="305327">
                <a:moveTo>
                  <a:pt x="10528" y="0"/>
                </a:moveTo>
                <a:lnTo>
                  <a:pt x="2195" y="37478"/>
                </a:lnTo>
                <a:lnTo>
                  <a:pt x="433" y="88901"/>
                </a:lnTo>
                <a:lnTo>
                  <a:pt x="85" y="151355"/>
                </a:lnTo>
                <a:lnTo>
                  <a:pt x="16" y="209965"/>
                </a:lnTo>
                <a:lnTo>
                  <a:pt x="3" y="266602"/>
                </a:lnTo>
                <a:lnTo>
                  <a:pt x="0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813002" y="1978831"/>
            <a:ext cx="138785" cy="161058"/>
          </a:xfrm>
          <a:custGeom>
            <a:avLst/>
            <a:gdLst/>
            <a:ahLst/>
            <a:cxnLst/>
            <a:rect l="0" t="0" r="0" b="0"/>
            <a:pathLst>
              <a:path w="138785" h="161058">
                <a:moveTo>
                  <a:pt x="138784" y="115813"/>
                </a:moveTo>
                <a:lnTo>
                  <a:pt x="96092" y="130385"/>
                </a:lnTo>
                <a:lnTo>
                  <a:pt x="33448" y="157358"/>
                </a:lnTo>
                <a:lnTo>
                  <a:pt x="22936" y="161057"/>
                </a:lnTo>
                <a:lnTo>
                  <a:pt x="14759" y="160014"/>
                </a:lnTo>
                <a:lnTo>
                  <a:pt x="8137" y="155809"/>
                </a:lnTo>
                <a:lnTo>
                  <a:pt x="2553" y="149496"/>
                </a:lnTo>
                <a:lnTo>
                  <a:pt x="0" y="141778"/>
                </a:lnTo>
                <a:lnTo>
                  <a:pt x="1996" y="112978"/>
                </a:lnTo>
                <a:lnTo>
                  <a:pt x="16424" y="53886"/>
                </a:lnTo>
                <a:lnTo>
                  <a:pt x="2297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2108552" y="1915660"/>
            <a:ext cx="207596" cy="312380"/>
          </a:xfrm>
          <a:custGeom>
            <a:avLst/>
            <a:gdLst/>
            <a:ahLst/>
            <a:cxnLst/>
            <a:rect l="0" t="0" r="0" b="0"/>
            <a:pathLst>
              <a:path w="207596" h="312380">
                <a:moveTo>
                  <a:pt x="85389" y="0"/>
                </a:moveTo>
                <a:lnTo>
                  <a:pt x="61343" y="9575"/>
                </a:lnTo>
                <a:lnTo>
                  <a:pt x="39920" y="27533"/>
                </a:lnTo>
                <a:lnTo>
                  <a:pt x="4691" y="68963"/>
                </a:lnTo>
                <a:lnTo>
                  <a:pt x="1175" y="69372"/>
                </a:lnTo>
                <a:lnTo>
                  <a:pt x="0" y="64965"/>
                </a:lnTo>
                <a:lnTo>
                  <a:pt x="387" y="57348"/>
                </a:lnTo>
                <a:lnTo>
                  <a:pt x="12110" y="29860"/>
                </a:lnTo>
                <a:lnTo>
                  <a:pt x="27084" y="16001"/>
                </a:lnTo>
                <a:lnTo>
                  <a:pt x="35991" y="10667"/>
                </a:lnTo>
                <a:lnTo>
                  <a:pt x="58365" y="7860"/>
                </a:lnTo>
                <a:lnTo>
                  <a:pt x="81567" y="11682"/>
                </a:lnTo>
                <a:lnTo>
                  <a:pt x="99678" y="21180"/>
                </a:lnTo>
                <a:lnTo>
                  <a:pt x="112407" y="39439"/>
                </a:lnTo>
                <a:lnTo>
                  <a:pt x="119624" y="61982"/>
                </a:lnTo>
                <a:lnTo>
                  <a:pt x="117110" y="94404"/>
                </a:lnTo>
                <a:lnTo>
                  <a:pt x="111965" y="115657"/>
                </a:lnTo>
                <a:lnTo>
                  <a:pt x="99540" y="133681"/>
                </a:lnTo>
                <a:lnTo>
                  <a:pt x="91314" y="141763"/>
                </a:lnTo>
                <a:lnTo>
                  <a:pt x="84659" y="143642"/>
                </a:lnTo>
                <a:lnTo>
                  <a:pt x="79054" y="141384"/>
                </a:lnTo>
                <a:lnTo>
                  <a:pt x="74146" y="136370"/>
                </a:lnTo>
                <a:lnTo>
                  <a:pt x="74384" y="130688"/>
                </a:lnTo>
                <a:lnTo>
                  <a:pt x="84008" y="118135"/>
                </a:lnTo>
                <a:lnTo>
                  <a:pt x="91487" y="115021"/>
                </a:lnTo>
                <a:lnTo>
                  <a:pt x="109156" y="114681"/>
                </a:lnTo>
                <a:lnTo>
                  <a:pt x="144424" y="121067"/>
                </a:lnTo>
                <a:lnTo>
                  <a:pt x="164659" y="133356"/>
                </a:lnTo>
                <a:lnTo>
                  <a:pt x="196714" y="169841"/>
                </a:lnTo>
                <a:lnTo>
                  <a:pt x="205057" y="193248"/>
                </a:lnTo>
                <a:lnTo>
                  <a:pt x="207595" y="219249"/>
                </a:lnTo>
                <a:lnTo>
                  <a:pt x="201277" y="259025"/>
                </a:lnTo>
                <a:lnTo>
                  <a:pt x="191097" y="282408"/>
                </a:lnTo>
                <a:lnTo>
                  <a:pt x="175654" y="298260"/>
                </a:lnTo>
                <a:lnTo>
                  <a:pt x="166623" y="304125"/>
                </a:lnTo>
                <a:lnTo>
                  <a:pt x="131555" y="312379"/>
                </a:lnTo>
                <a:lnTo>
                  <a:pt x="72275" y="307064"/>
                </a:lnTo>
                <a:lnTo>
                  <a:pt x="35100" y="305841"/>
                </a:lnTo>
                <a:lnTo>
                  <a:pt x="1161" y="305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446625" y="2189401"/>
            <a:ext cx="10529" cy="10529"/>
          </a:xfrm>
          <a:custGeom>
            <a:avLst/>
            <a:gdLst/>
            <a:ahLst/>
            <a:cxnLst/>
            <a:rect l="0" t="0" r="0" b="0"/>
            <a:pathLst>
              <a:path w="10529" h="10529">
                <a:moveTo>
                  <a:pt x="10528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2601621" y="1915660"/>
            <a:ext cx="266145" cy="300537"/>
          </a:xfrm>
          <a:custGeom>
            <a:avLst/>
            <a:gdLst/>
            <a:ahLst/>
            <a:cxnLst/>
            <a:rect l="0" t="0" r="0" b="0"/>
            <a:pathLst>
              <a:path w="266145" h="300537">
                <a:moveTo>
                  <a:pt x="34517" y="0"/>
                </a:moveTo>
                <a:lnTo>
                  <a:pt x="10798" y="43962"/>
                </a:lnTo>
                <a:lnTo>
                  <a:pt x="10515" y="46856"/>
                </a:lnTo>
                <a:lnTo>
                  <a:pt x="12666" y="45275"/>
                </a:lnTo>
                <a:lnTo>
                  <a:pt x="32930" y="23111"/>
                </a:lnTo>
                <a:lnTo>
                  <a:pt x="52139" y="16120"/>
                </a:lnTo>
                <a:lnTo>
                  <a:pt x="63812" y="14256"/>
                </a:lnTo>
                <a:lnTo>
                  <a:pt x="86142" y="18424"/>
                </a:lnTo>
                <a:lnTo>
                  <a:pt x="97009" y="22811"/>
                </a:lnTo>
                <a:lnTo>
                  <a:pt x="105424" y="30415"/>
                </a:lnTo>
                <a:lnTo>
                  <a:pt x="127335" y="73121"/>
                </a:lnTo>
                <a:lnTo>
                  <a:pt x="136108" y="108233"/>
                </a:lnTo>
                <a:lnTo>
                  <a:pt x="139072" y="162019"/>
                </a:lnTo>
                <a:lnTo>
                  <a:pt x="128253" y="220250"/>
                </a:lnTo>
                <a:lnTo>
                  <a:pt x="109445" y="263045"/>
                </a:lnTo>
                <a:lnTo>
                  <a:pt x="89993" y="289159"/>
                </a:lnTo>
                <a:lnTo>
                  <a:pt x="70091" y="298141"/>
                </a:lnTo>
                <a:lnTo>
                  <a:pt x="58233" y="300536"/>
                </a:lnTo>
                <a:lnTo>
                  <a:pt x="47988" y="299793"/>
                </a:lnTo>
                <a:lnTo>
                  <a:pt x="30365" y="292728"/>
                </a:lnTo>
                <a:lnTo>
                  <a:pt x="17854" y="278670"/>
                </a:lnTo>
                <a:lnTo>
                  <a:pt x="290" y="241049"/>
                </a:lnTo>
                <a:lnTo>
                  <a:pt x="0" y="230889"/>
                </a:lnTo>
                <a:lnTo>
                  <a:pt x="5918" y="210242"/>
                </a:lnTo>
                <a:lnTo>
                  <a:pt x="14281" y="203332"/>
                </a:lnTo>
                <a:lnTo>
                  <a:pt x="39171" y="195655"/>
                </a:lnTo>
                <a:lnTo>
                  <a:pt x="74890" y="196922"/>
                </a:lnTo>
                <a:lnTo>
                  <a:pt x="107701" y="204706"/>
                </a:lnTo>
                <a:lnTo>
                  <a:pt x="162277" y="233774"/>
                </a:lnTo>
                <a:lnTo>
                  <a:pt x="222021" y="244171"/>
                </a:lnTo>
                <a:lnTo>
                  <a:pt x="266144" y="2526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2463668" y="1600331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1829290" y="1495046"/>
            <a:ext cx="135405" cy="189064"/>
          </a:xfrm>
          <a:custGeom>
            <a:avLst/>
            <a:gdLst/>
            <a:ahLst/>
            <a:cxnLst/>
            <a:rect l="0" t="0" r="0" b="0"/>
            <a:pathLst>
              <a:path w="135405" h="189064">
                <a:moveTo>
                  <a:pt x="97425" y="31586"/>
                </a:moveTo>
                <a:lnTo>
                  <a:pt x="86246" y="20407"/>
                </a:lnTo>
                <a:lnTo>
                  <a:pt x="78274" y="18284"/>
                </a:lnTo>
                <a:lnTo>
                  <a:pt x="56938" y="19045"/>
                </a:lnTo>
                <a:lnTo>
                  <a:pt x="38096" y="26402"/>
                </a:lnTo>
                <a:lnTo>
                  <a:pt x="29796" y="31639"/>
                </a:lnTo>
                <a:lnTo>
                  <a:pt x="17455" y="53057"/>
                </a:lnTo>
                <a:lnTo>
                  <a:pt x="0" y="108877"/>
                </a:lnTo>
                <a:lnTo>
                  <a:pt x="58" y="150933"/>
                </a:lnTo>
                <a:lnTo>
                  <a:pt x="7747" y="172756"/>
                </a:lnTo>
                <a:lnTo>
                  <a:pt x="13073" y="181852"/>
                </a:lnTo>
                <a:lnTo>
                  <a:pt x="20133" y="186745"/>
                </a:lnTo>
                <a:lnTo>
                  <a:pt x="28349" y="188838"/>
                </a:lnTo>
                <a:lnTo>
                  <a:pt x="37336" y="189063"/>
                </a:lnTo>
                <a:lnTo>
                  <a:pt x="72342" y="178201"/>
                </a:lnTo>
                <a:lnTo>
                  <a:pt x="101171" y="160165"/>
                </a:lnTo>
                <a:lnTo>
                  <a:pt x="124531" y="134414"/>
                </a:lnTo>
                <a:lnTo>
                  <a:pt x="132868" y="111602"/>
                </a:lnTo>
                <a:lnTo>
                  <a:pt x="135404" y="87036"/>
                </a:lnTo>
                <a:lnTo>
                  <a:pt x="124494" y="31955"/>
                </a:lnTo>
                <a:lnTo>
                  <a:pt x="117810" y="23643"/>
                </a:lnTo>
                <a:lnTo>
                  <a:pt x="97906" y="11288"/>
                </a:lnTo>
                <a:lnTo>
                  <a:pt x="45871" y="1487"/>
                </a:lnTo>
                <a:lnTo>
                  <a:pt x="34254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2084653" y="1358176"/>
            <a:ext cx="21047" cy="379027"/>
          </a:xfrm>
          <a:custGeom>
            <a:avLst/>
            <a:gdLst/>
            <a:ahLst/>
            <a:cxnLst/>
            <a:rect l="0" t="0" r="0" b="0"/>
            <a:pathLst>
              <a:path w="21047" h="379027">
                <a:moveTo>
                  <a:pt x="10518" y="0"/>
                </a:moveTo>
                <a:lnTo>
                  <a:pt x="2184" y="48931"/>
                </a:lnTo>
                <a:lnTo>
                  <a:pt x="423" y="108061"/>
                </a:lnTo>
                <a:lnTo>
                  <a:pt x="118" y="161869"/>
                </a:lnTo>
                <a:lnTo>
                  <a:pt x="27" y="211088"/>
                </a:lnTo>
                <a:lnTo>
                  <a:pt x="0" y="260896"/>
                </a:lnTo>
                <a:lnTo>
                  <a:pt x="8397" y="320553"/>
                </a:lnTo>
                <a:lnTo>
                  <a:pt x="21046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1526632" y="1895129"/>
            <a:ext cx="1000208" cy="1000208"/>
            <a:chOff x="1526632" y="1895129"/>
            <a:chExt cx="1000208" cy="1000208"/>
          </a:xfrm>
        </p:grpSpPr>
        <p:sp>
          <p:nvSpPr>
            <p:cNvPr id="24" name="Freeform 23"/>
            <p:cNvSpPr/>
            <p:nvPr/>
          </p:nvSpPr>
          <p:spPr>
            <a:xfrm>
              <a:off x="1853015" y="2397552"/>
              <a:ext cx="136121" cy="339858"/>
            </a:xfrm>
            <a:custGeom>
              <a:avLst/>
              <a:gdLst/>
              <a:ahLst/>
              <a:cxnLst/>
              <a:rect l="0" t="0" r="0" b="0"/>
              <a:pathLst>
                <a:path w="136121" h="339858">
                  <a:moveTo>
                    <a:pt x="10529" y="24002"/>
                  </a:moveTo>
                  <a:lnTo>
                    <a:pt x="54491" y="283"/>
                  </a:lnTo>
                  <a:lnTo>
                    <a:pt x="64404" y="0"/>
                  </a:lnTo>
                  <a:lnTo>
                    <a:pt x="84776" y="5926"/>
                  </a:lnTo>
                  <a:lnTo>
                    <a:pt x="91612" y="14291"/>
                  </a:lnTo>
                  <a:lnTo>
                    <a:pt x="99208" y="39183"/>
                  </a:lnTo>
                  <a:lnTo>
                    <a:pt x="96345" y="66624"/>
                  </a:lnTo>
                  <a:lnTo>
                    <a:pt x="92306" y="80493"/>
                  </a:lnTo>
                  <a:lnTo>
                    <a:pt x="75340" y="105261"/>
                  </a:lnTo>
                  <a:lnTo>
                    <a:pt x="22125" y="168021"/>
                  </a:lnTo>
                  <a:lnTo>
                    <a:pt x="14750" y="176167"/>
                  </a:lnTo>
                  <a:lnTo>
                    <a:pt x="13343" y="180427"/>
                  </a:lnTo>
                  <a:lnTo>
                    <a:pt x="15914" y="182098"/>
                  </a:lnTo>
                  <a:lnTo>
                    <a:pt x="79141" y="185064"/>
                  </a:lnTo>
                  <a:lnTo>
                    <a:pt x="107703" y="191511"/>
                  </a:lnTo>
                  <a:lnTo>
                    <a:pt x="128197" y="202176"/>
                  </a:lnTo>
                  <a:lnTo>
                    <a:pt x="133428" y="210635"/>
                  </a:lnTo>
                  <a:lnTo>
                    <a:pt x="136120" y="232512"/>
                  </a:lnTo>
                  <a:lnTo>
                    <a:pt x="130298" y="251594"/>
                  </a:lnTo>
                  <a:lnTo>
                    <a:pt x="107496" y="282908"/>
                  </a:lnTo>
                  <a:lnTo>
                    <a:pt x="51912" y="316684"/>
                  </a:lnTo>
                  <a:lnTo>
                    <a:pt x="0" y="339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80288" y="2347854"/>
              <a:ext cx="142954" cy="307702"/>
            </a:xfrm>
            <a:custGeom>
              <a:avLst/>
              <a:gdLst/>
              <a:ahLst/>
              <a:cxnLst/>
              <a:rect l="0" t="0" r="0" b="0"/>
              <a:pathLst>
                <a:path w="142954" h="307702">
                  <a:moveTo>
                    <a:pt x="120167" y="0"/>
                  </a:moveTo>
                  <a:lnTo>
                    <a:pt x="96121" y="17981"/>
                  </a:lnTo>
                  <a:lnTo>
                    <a:pt x="54703" y="74354"/>
                  </a:lnTo>
                  <a:lnTo>
                    <a:pt x="27463" y="137607"/>
                  </a:lnTo>
                  <a:lnTo>
                    <a:pt x="8962" y="188749"/>
                  </a:lnTo>
                  <a:lnTo>
                    <a:pt x="0" y="227762"/>
                  </a:lnTo>
                  <a:lnTo>
                    <a:pt x="1639" y="250966"/>
                  </a:lnTo>
                  <a:lnTo>
                    <a:pt x="14728" y="283761"/>
                  </a:lnTo>
                  <a:lnTo>
                    <a:pt x="30022" y="298862"/>
                  </a:lnTo>
                  <a:lnTo>
                    <a:pt x="39013" y="304526"/>
                  </a:lnTo>
                  <a:lnTo>
                    <a:pt x="58363" y="307701"/>
                  </a:lnTo>
                  <a:lnTo>
                    <a:pt x="68436" y="306909"/>
                  </a:lnTo>
                  <a:lnTo>
                    <a:pt x="88987" y="296672"/>
                  </a:lnTo>
                  <a:lnTo>
                    <a:pt x="125187" y="267092"/>
                  </a:lnTo>
                  <a:lnTo>
                    <a:pt x="142062" y="240186"/>
                  </a:lnTo>
                  <a:lnTo>
                    <a:pt x="142953" y="231484"/>
                  </a:lnTo>
                  <a:lnTo>
                    <a:pt x="137703" y="215576"/>
                  </a:lnTo>
                  <a:lnTo>
                    <a:pt x="130688" y="210398"/>
                  </a:lnTo>
                  <a:lnTo>
                    <a:pt x="110415" y="204645"/>
                  </a:lnTo>
                  <a:lnTo>
                    <a:pt x="88927" y="208327"/>
                  </a:lnTo>
                  <a:lnTo>
                    <a:pt x="46536" y="229754"/>
                  </a:lnTo>
                  <a:lnTo>
                    <a:pt x="20492" y="255249"/>
                  </a:lnTo>
                  <a:lnTo>
                    <a:pt x="4354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58217" y="2337326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0" y="31585"/>
                  </a:moveTo>
                  <a:lnTo>
                    <a:pt x="17981" y="15944"/>
                  </a:lnTo>
                  <a:lnTo>
                    <a:pt x="44322" y="524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526632" y="2758482"/>
              <a:ext cx="1000208" cy="136855"/>
            </a:xfrm>
            <a:custGeom>
              <a:avLst/>
              <a:gdLst/>
              <a:ahLst/>
              <a:cxnLst/>
              <a:rect l="0" t="0" r="0" b="0"/>
              <a:pathLst>
                <a:path w="1000208" h="136855">
                  <a:moveTo>
                    <a:pt x="0" y="136854"/>
                  </a:moveTo>
                  <a:lnTo>
                    <a:pt x="42027" y="122383"/>
                  </a:lnTo>
                  <a:lnTo>
                    <a:pt x="100415" y="113979"/>
                  </a:lnTo>
                  <a:lnTo>
                    <a:pt x="157615" y="101400"/>
                  </a:lnTo>
                  <a:lnTo>
                    <a:pt x="215664" y="94886"/>
                  </a:lnTo>
                  <a:lnTo>
                    <a:pt x="278614" y="80259"/>
                  </a:lnTo>
                  <a:lnTo>
                    <a:pt x="340907" y="66577"/>
                  </a:lnTo>
                  <a:lnTo>
                    <a:pt x="402605" y="52609"/>
                  </a:lnTo>
                  <a:lnTo>
                    <a:pt x="456592" y="42093"/>
                  </a:lnTo>
                  <a:lnTo>
                    <a:pt x="513922" y="31568"/>
                  </a:lnTo>
                  <a:lnTo>
                    <a:pt x="567954" y="21040"/>
                  </a:lnTo>
                  <a:lnTo>
                    <a:pt x="624127" y="10512"/>
                  </a:lnTo>
                  <a:lnTo>
                    <a:pt x="682105" y="3104"/>
                  </a:lnTo>
                  <a:lnTo>
                    <a:pt x="733209" y="908"/>
                  </a:lnTo>
                  <a:lnTo>
                    <a:pt x="781106" y="258"/>
                  </a:lnTo>
                  <a:lnTo>
                    <a:pt x="844104" y="38"/>
                  </a:lnTo>
                  <a:lnTo>
                    <a:pt x="898582" y="0"/>
                  </a:lnTo>
                  <a:lnTo>
                    <a:pt x="960722" y="7223"/>
                  </a:lnTo>
                  <a:lnTo>
                    <a:pt x="1000207" y="105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152276" y="1895129"/>
              <a:ext cx="90295" cy="336913"/>
            </a:xfrm>
            <a:custGeom>
              <a:avLst/>
              <a:gdLst/>
              <a:ahLst/>
              <a:cxnLst/>
              <a:rect l="0" t="0" r="0" b="0"/>
              <a:pathLst>
                <a:path w="90295" h="336913">
                  <a:moveTo>
                    <a:pt x="6066" y="0"/>
                  </a:moveTo>
                  <a:lnTo>
                    <a:pt x="0" y="39688"/>
                  </a:lnTo>
                  <a:lnTo>
                    <a:pt x="7640" y="93108"/>
                  </a:lnTo>
                  <a:lnTo>
                    <a:pt x="17061" y="143791"/>
                  </a:lnTo>
                  <a:lnTo>
                    <a:pt x="30724" y="202838"/>
                  </a:lnTo>
                  <a:lnTo>
                    <a:pt x="56525" y="265314"/>
                  </a:lnTo>
                  <a:lnTo>
                    <a:pt x="84787" y="326814"/>
                  </a:lnTo>
                  <a:lnTo>
                    <a:pt x="9029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287289" y="1874072"/>
            <a:ext cx="155287" cy="242156"/>
            <a:chOff x="2287289" y="1874072"/>
            <a:chExt cx="155287" cy="242156"/>
          </a:xfrm>
        </p:grpSpPr>
        <p:sp>
          <p:nvSpPr>
            <p:cNvPr id="30" name="Freeform 29"/>
            <p:cNvSpPr/>
            <p:nvPr/>
          </p:nvSpPr>
          <p:spPr>
            <a:xfrm>
              <a:off x="2287289" y="1874072"/>
              <a:ext cx="39510" cy="157929"/>
            </a:xfrm>
            <a:custGeom>
              <a:avLst/>
              <a:gdLst/>
              <a:ahLst/>
              <a:cxnLst/>
              <a:rect l="0" t="0" r="0" b="0"/>
              <a:pathLst>
                <a:path w="39510" h="157929">
                  <a:moveTo>
                    <a:pt x="39509" y="0"/>
                  </a:moveTo>
                  <a:lnTo>
                    <a:pt x="23867" y="17981"/>
                  </a:lnTo>
                  <a:lnTo>
                    <a:pt x="4665" y="69742"/>
                  </a:lnTo>
                  <a:lnTo>
                    <a:pt x="0" y="121098"/>
                  </a:lnTo>
                  <a:lnTo>
                    <a:pt x="7923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368911" y="1900068"/>
              <a:ext cx="73665" cy="216160"/>
            </a:xfrm>
            <a:custGeom>
              <a:avLst/>
              <a:gdLst/>
              <a:ahLst/>
              <a:cxnLst/>
              <a:rect l="0" t="0" r="0" b="0"/>
              <a:pathLst>
                <a:path w="73665" h="216160">
                  <a:moveTo>
                    <a:pt x="0" y="5590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43963" y="2114"/>
                  </a:lnTo>
                  <a:lnTo>
                    <a:pt x="50366" y="7952"/>
                  </a:lnTo>
                  <a:lnTo>
                    <a:pt x="57480" y="26917"/>
                  </a:lnTo>
                  <a:lnTo>
                    <a:pt x="55896" y="58312"/>
                  </a:lnTo>
                  <a:lnTo>
                    <a:pt x="41154" y="99192"/>
                  </a:lnTo>
                  <a:lnTo>
                    <a:pt x="45977" y="115821"/>
                  </a:lnTo>
                  <a:lnTo>
                    <a:pt x="59039" y="127891"/>
                  </a:lnTo>
                  <a:lnTo>
                    <a:pt x="67436" y="132747"/>
                  </a:lnTo>
                  <a:lnTo>
                    <a:pt x="71863" y="140664"/>
                  </a:lnTo>
                  <a:lnTo>
                    <a:pt x="73664" y="161939"/>
                  </a:lnTo>
                  <a:lnTo>
                    <a:pt x="67445" y="180753"/>
                  </a:lnTo>
                  <a:lnTo>
                    <a:pt x="56882" y="195744"/>
                  </a:lnTo>
                  <a:lnTo>
                    <a:pt x="31586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1726673" y="1916186"/>
            <a:ext cx="284271" cy="473784"/>
            <a:chOff x="1726673" y="1916186"/>
            <a:chExt cx="284271" cy="473784"/>
          </a:xfrm>
        </p:grpSpPr>
        <p:sp>
          <p:nvSpPr>
            <p:cNvPr id="33" name="Freeform 32"/>
            <p:cNvSpPr/>
            <p:nvPr/>
          </p:nvSpPr>
          <p:spPr>
            <a:xfrm>
              <a:off x="1768787" y="1916186"/>
              <a:ext cx="242157" cy="326385"/>
            </a:xfrm>
            <a:custGeom>
              <a:avLst/>
              <a:gdLst/>
              <a:ahLst/>
              <a:cxnLst/>
              <a:rect l="0" t="0" r="0" b="0"/>
              <a:pathLst>
                <a:path w="242157" h="326385">
                  <a:moveTo>
                    <a:pt x="0" y="0"/>
                  </a:moveTo>
                  <a:lnTo>
                    <a:pt x="37087" y="53875"/>
                  </a:lnTo>
                  <a:lnTo>
                    <a:pt x="84953" y="111037"/>
                  </a:lnTo>
                  <a:lnTo>
                    <a:pt x="126485" y="172625"/>
                  </a:lnTo>
                  <a:lnTo>
                    <a:pt x="173414" y="234111"/>
                  </a:lnTo>
                  <a:lnTo>
                    <a:pt x="210299" y="289810"/>
                  </a:lnTo>
                  <a:lnTo>
                    <a:pt x="24215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26673" y="2210161"/>
              <a:ext cx="92381" cy="179809"/>
            </a:xfrm>
            <a:custGeom>
              <a:avLst/>
              <a:gdLst/>
              <a:ahLst/>
              <a:cxnLst/>
              <a:rect l="0" t="0" r="0" b="0"/>
              <a:pathLst>
                <a:path w="92381" h="179809">
                  <a:moveTo>
                    <a:pt x="0" y="21880"/>
                  </a:moveTo>
                  <a:lnTo>
                    <a:pt x="5589" y="5112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3" y="274"/>
                  </a:lnTo>
                  <a:lnTo>
                    <a:pt x="32430" y="3967"/>
                  </a:lnTo>
                  <a:lnTo>
                    <a:pt x="42879" y="17428"/>
                  </a:lnTo>
                  <a:lnTo>
                    <a:pt x="45184" y="35109"/>
                  </a:lnTo>
                  <a:lnTo>
                    <a:pt x="44161" y="44737"/>
                  </a:lnTo>
                  <a:lnTo>
                    <a:pt x="36785" y="61675"/>
                  </a:lnTo>
                  <a:lnTo>
                    <a:pt x="31542" y="69467"/>
                  </a:lnTo>
                  <a:lnTo>
                    <a:pt x="32726" y="74662"/>
                  </a:lnTo>
                  <a:lnTo>
                    <a:pt x="38195" y="78125"/>
                  </a:lnTo>
                  <a:lnTo>
                    <a:pt x="80594" y="89272"/>
                  </a:lnTo>
                  <a:lnTo>
                    <a:pt x="87655" y="94884"/>
                  </a:lnTo>
                  <a:lnTo>
                    <a:pt x="91192" y="102135"/>
                  </a:lnTo>
                  <a:lnTo>
                    <a:pt x="92380" y="110478"/>
                  </a:lnTo>
                  <a:lnTo>
                    <a:pt x="87461" y="125988"/>
                  </a:lnTo>
                  <a:lnTo>
                    <a:pt x="65240" y="155008"/>
                  </a:lnTo>
                  <a:lnTo>
                    <a:pt x="21057" y="1798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2084642" y="2916393"/>
            <a:ext cx="186184" cy="326385"/>
          </a:xfrm>
          <a:custGeom>
            <a:avLst/>
            <a:gdLst/>
            <a:ahLst/>
            <a:cxnLst/>
            <a:rect l="0" t="0" r="0" b="0"/>
            <a:pathLst>
              <a:path w="186184" h="326385">
                <a:moveTo>
                  <a:pt x="0" y="0"/>
                </a:moveTo>
                <a:lnTo>
                  <a:pt x="27556" y="7236"/>
                </a:lnTo>
                <a:lnTo>
                  <a:pt x="80659" y="12998"/>
                </a:lnTo>
                <a:lnTo>
                  <a:pt x="114756" y="24909"/>
                </a:lnTo>
                <a:lnTo>
                  <a:pt x="157718" y="49894"/>
                </a:lnTo>
                <a:lnTo>
                  <a:pt x="172652" y="66629"/>
                </a:lnTo>
                <a:lnTo>
                  <a:pt x="178273" y="76005"/>
                </a:lnTo>
                <a:lnTo>
                  <a:pt x="186183" y="117147"/>
                </a:lnTo>
                <a:lnTo>
                  <a:pt x="173214" y="175046"/>
                </a:lnTo>
                <a:lnTo>
                  <a:pt x="158174" y="231542"/>
                </a:lnTo>
                <a:lnTo>
                  <a:pt x="139243" y="292231"/>
                </a:lnTo>
                <a:lnTo>
                  <a:pt x="115813" y="3263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558425" y="2347854"/>
            <a:ext cx="273741" cy="245360"/>
            <a:chOff x="2558425" y="2347854"/>
            <a:chExt cx="273741" cy="245360"/>
          </a:xfrm>
        </p:grpSpPr>
        <p:sp>
          <p:nvSpPr>
            <p:cNvPr id="37" name="Freeform 36"/>
            <p:cNvSpPr/>
            <p:nvPr/>
          </p:nvSpPr>
          <p:spPr>
            <a:xfrm>
              <a:off x="2705823" y="2347854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0" y="62478"/>
                  </a:lnTo>
                  <a:lnTo>
                    <a:pt x="5590" y="124776"/>
                  </a:lnTo>
                  <a:lnTo>
                    <a:pt x="18212" y="186895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58425" y="2484725"/>
              <a:ext cx="273741" cy="108489"/>
            </a:xfrm>
            <a:custGeom>
              <a:avLst/>
              <a:gdLst/>
              <a:ahLst/>
              <a:cxnLst/>
              <a:rect l="0" t="0" r="0" b="0"/>
              <a:pathLst>
                <a:path w="273741" h="108489">
                  <a:moveTo>
                    <a:pt x="0" y="0"/>
                  </a:moveTo>
                  <a:lnTo>
                    <a:pt x="20243" y="43963"/>
                  </a:lnTo>
                  <a:lnTo>
                    <a:pt x="44992" y="68658"/>
                  </a:lnTo>
                  <a:lnTo>
                    <a:pt x="103468" y="101964"/>
                  </a:lnTo>
                  <a:lnTo>
                    <a:pt x="125534" y="108488"/>
                  </a:lnTo>
                  <a:lnTo>
                    <a:pt x="157688" y="105584"/>
                  </a:lnTo>
                  <a:lnTo>
                    <a:pt x="216127" y="85235"/>
                  </a:lnTo>
                  <a:lnTo>
                    <a:pt x="27374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769615" y="2845025"/>
            <a:ext cx="851981" cy="351495"/>
            <a:chOff x="1769615" y="2845025"/>
            <a:chExt cx="851981" cy="351495"/>
          </a:xfrm>
        </p:grpSpPr>
        <p:sp>
          <p:nvSpPr>
            <p:cNvPr id="40" name="Freeform 39"/>
            <p:cNvSpPr/>
            <p:nvPr/>
          </p:nvSpPr>
          <p:spPr>
            <a:xfrm>
              <a:off x="1769615" y="2958507"/>
              <a:ext cx="153330" cy="238013"/>
            </a:xfrm>
            <a:custGeom>
              <a:avLst/>
              <a:gdLst/>
              <a:ahLst/>
              <a:cxnLst/>
              <a:rect l="0" t="0" r="0" b="0"/>
              <a:pathLst>
                <a:path w="153330" h="238013">
                  <a:moveTo>
                    <a:pt x="83400" y="0"/>
                  </a:moveTo>
                  <a:lnTo>
                    <a:pt x="48503" y="40487"/>
                  </a:lnTo>
                  <a:lnTo>
                    <a:pt x="18622" y="98378"/>
                  </a:lnTo>
                  <a:lnTo>
                    <a:pt x="5455" y="138334"/>
                  </a:lnTo>
                  <a:lnTo>
                    <a:pt x="1034" y="190727"/>
                  </a:lnTo>
                  <a:lnTo>
                    <a:pt x="0" y="222028"/>
                  </a:lnTo>
                  <a:lnTo>
                    <a:pt x="5573" y="231077"/>
                  </a:lnTo>
                  <a:lnTo>
                    <a:pt x="15138" y="235940"/>
                  </a:lnTo>
                  <a:lnTo>
                    <a:pt x="27363" y="238012"/>
                  </a:lnTo>
                  <a:lnTo>
                    <a:pt x="47186" y="234075"/>
                  </a:lnTo>
                  <a:lnTo>
                    <a:pt x="55748" y="229750"/>
                  </a:lnTo>
                  <a:lnTo>
                    <a:pt x="101856" y="174332"/>
                  </a:lnTo>
                  <a:lnTo>
                    <a:pt x="121624" y="146021"/>
                  </a:lnTo>
                  <a:lnTo>
                    <a:pt x="148615" y="86170"/>
                  </a:lnTo>
                  <a:lnTo>
                    <a:pt x="153329" y="58965"/>
                  </a:lnTo>
                  <a:lnTo>
                    <a:pt x="149184" y="34396"/>
                  </a:lnTo>
                  <a:lnTo>
                    <a:pt x="144804" y="22931"/>
                  </a:lnTo>
                  <a:lnTo>
                    <a:pt x="139544" y="16457"/>
                  </a:lnTo>
                  <a:lnTo>
                    <a:pt x="133697" y="13311"/>
                  </a:lnTo>
                  <a:lnTo>
                    <a:pt x="11498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08314" y="2845025"/>
              <a:ext cx="213282" cy="303876"/>
            </a:xfrm>
            <a:custGeom>
              <a:avLst/>
              <a:gdLst/>
              <a:ahLst/>
              <a:cxnLst/>
              <a:rect l="0" t="0" r="0" b="0"/>
              <a:pathLst>
                <a:path w="213282" h="303876">
                  <a:moveTo>
                    <a:pt x="34297" y="29254"/>
                  </a:moveTo>
                  <a:lnTo>
                    <a:pt x="45475" y="18076"/>
                  </a:lnTo>
                  <a:lnTo>
                    <a:pt x="74784" y="5535"/>
                  </a:lnTo>
                  <a:lnTo>
                    <a:pt x="118693" y="0"/>
                  </a:lnTo>
                  <a:lnTo>
                    <a:pt x="129165" y="3902"/>
                  </a:lnTo>
                  <a:lnTo>
                    <a:pt x="136147" y="11183"/>
                  </a:lnTo>
                  <a:lnTo>
                    <a:pt x="140802" y="20716"/>
                  </a:lnTo>
                  <a:lnTo>
                    <a:pt x="139734" y="43787"/>
                  </a:lnTo>
                  <a:lnTo>
                    <a:pt x="130291" y="69639"/>
                  </a:lnTo>
                  <a:lnTo>
                    <a:pt x="91305" y="127105"/>
                  </a:lnTo>
                  <a:lnTo>
                    <a:pt x="40196" y="182273"/>
                  </a:lnTo>
                  <a:lnTo>
                    <a:pt x="8036" y="227980"/>
                  </a:lnTo>
                  <a:lnTo>
                    <a:pt x="2752" y="238947"/>
                  </a:lnTo>
                  <a:lnTo>
                    <a:pt x="0" y="263611"/>
                  </a:lnTo>
                  <a:lnTo>
                    <a:pt x="904" y="276739"/>
                  </a:lnTo>
                  <a:lnTo>
                    <a:pt x="5016" y="286661"/>
                  </a:lnTo>
                  <a:lnTo>
                    <a:pt x="18944" y="300805"/>
                  </a:lnTo>
                  <a:lnTo>
                    <a:pt x="27571" y="303875"/>
                  </a:lnTo>
                  <a:lnTo>
                    <a:pt x="88090" y="303342"/>
                  </a:lnTo>
                  <a:lnTo>
                    <a:pt x="146135" y="295828"/>
                  </a:lnTo>
                  <a:lnTo>
                    <a:pt x="193302" y="293131"/>
                  </a:lnTo>
                  <a:lnTo>
                    <a:pt x="213281" y="2924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53513" y="2990093"/>
            <a:ext cx="1589804" cy="1231835"/>
            <a:chOff x="4253513" y="2990093"/>
            <a:chExt cx="1589804" cy="1231835"/>
          </a:xfrm>
        </p:grpSpPr>
        <p:sp>
          <p:nvSpPr>
            <p:cNvPr id="43" name="Freeform 42"/>
            <p:cNvSpPr/>
            <p:nvPr/>
          </p:nvSpPr>
          <p:spPr>
            <a:xfrm>
              <a:off x="4600953" y="3099768"/>
              <a:ext cx="192394" cy="437808"/>
            </a:xfrm>
            <a:custGeom>
              <a:avLst/>
              <a:gdLst/>
              <a:ahLst/>
              <a:cxnLst/>
              <a:rect l="0" t="0" r="0" b="0"/>
              <a:pathLst>
                <a:path w="192394" h="437808">
                  <a:moveTo>
                    <a:pt x="63171" y="27195"/>
                  </a:moveTo>
                  <a:lnTo>
                    <a:pt x="74349" y="10428"/>
                  </a:lnTo>
                  <a:lnTo>
                    <a:pt x="82321" y="5488"/>
                  </a:lnTo>
                  <a:lnTo>
                    <a:pt x="103658" y="0"/>
                  </a:lnTo>
                  <a:lnTo>
                    <a:pt x="128738" y="3800"/>
                  </a:lnTo>
                  <a:lnTo>
                    <a:pt x="162927" y="19094"/>
                  </a:lnTo>
                  <a:lnTo>
                    <a:pt x="178867" y="32953"/>
                  </a:lnTo>
                  <a:lnTo>
                    <a:pt x="189851" y="50811"/>
                  </a:lnTo>
                  <a:lnTo>
                    <a:pt x="192393" y="70447"/>
                  </a:lnTo>
                  <a:lnTo>
                    <a:pt x="191433" y="80596"/>
                  </a:lnTo>
                  <a:lnTo>
                    <a:pt x="181007" y="101232"/>
                  </a:lnTo>
                  <a:lnTo>
                    <a:pt x="142986" y="145176"/>
                  </a:lnTo>
                  <a:lnTo>
                    <a:pt x="81775" y="195573"/>
                  </a:lnTo>
                  <a:lnTo>
                    <a:pt x="41629" y="223712"/>
                  </a:lnTo>
                  <a:lnTo>
                    <a:pt x="39451" y="228396"/>
                  </a:lnTo>
                  <a:lnTo>
                    <a:pt x="42679" y="231519"/>
                  </a:lnTo>
                  <a:lnTo>
                    <a:pt x="101970" y="248670"/>
                  </a:lnTo>
                  <a:lnTo>
                    <a:pt x="143297" y="262053"/>
                  </a:lnTo>
                  <a:lnTo>
                    <a:pt x="155193" y="267995"/>
                  </a:lnTo>
                  <a:lnTo>
                    <a:pt x="163124" y="276636"/>
                  </a:lnTo>
                  <a:lnTo>
                    <a:pt x="171935" y="298715"/>
                  </a:lnTo>
                  <a:lnTo>
                    <a:pt x="169613" y="321006"/>
                  </a:lnTo>
                  <a:lnTo>
                    <a:pt x="165718" y="331864"/>
                  </a:lnTo>
                  <a:lnTo>
                    <a:pt x="137879" y="363912"/>
                  </a:lnTo>
                  <a:lnTo>
                    <a:pt x="76028" y="405271"/>
                  </a:lnTo>
                  <a:lnTo>
                    <a:pt x="23703" y="431616"/>
                  </a:lnTo>
                  <a:lnTo>
                    <a:pt x="0" y="4378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930895" y="2990093"/>
              <a:ext cx="252196" cy="481366"/>
            </a:xfrm>
            <a:custGeom>
              <a:avLst/>
              <a:gdLst/>
              <a:ahLst/>
              <a:cxnLst/>
              <a:rect l="0" t="0" r="0" b="0"/>
              <a:pathLst>
                <a:path w="252196" h="481366">
                  <a:moveTo>
                    <a:pt x="154369" y="0"/>
                  </a:moveTo>
                  <a:lnTo>
                    <a:pt x="137558" y="19151"/>
                  </a:lnTo>
                  <a:lnTo>
                    <a:pt x="99282" y="78807"/>
                  </a:lnTo>
                  <a:lnTo>
                    <a:pt x="71668" y="136156"/>
                  </a:lnTo>
                  <a:lnTo>
                    <a:pt x="45559" y="190589"/>
                  </a:lnTo>
                  <a:lnTo>
                    <a:pt x="24978" y="251208"/>
                  </a:lnTo>
                  <a:lnTo>
                    <a:pt x="4504" y="311317"/>
                  </a:lnTo>
                  <a:lnTo>
                    <a:pt x="0" y="361043"/>
                  </a:lnTo>
                  <a:lnTo>
                    <a:pt x="8366" y="417241"/>
                  </a:lnTo>
                  <a:lnTo>
                    <a:pt x="11410" y="429070"/>
                  </a:lnTo>
                  <a:lnTo>
                    <a:pt x="24151" y="448451"/>
                  </a:lnTo>
                  <a:lnTo>
                    <a:pt x="41512" y="463694"/>
                  </a:lnTo>
                  <a:lnTo>
                    <a:pt x="60927" y="474368"/>
                  </a:lnTo>
                  <a:lnTo>
                    <a:pt x="97177" y="481365"/>
                  </a:lnTo>
                  <a:lnTo>
                    <a:pt x="150177" y="475323"/>
                  </a:lnTo>
                  <a:lnTo>
                    <a:pt x="195655" y="459745"/>
                  </a:lnTo>
                  <a:lnTo>
                    <a:pt x="232844" y="434485"/>
                  </a:lnTo>
                  <a:lnTo>
                    <a:pt x="249891" y="408326"/>
                  </a:lnTo>
                  <a:lnTo>
                    <a:pt x="252195" y="388539"/>
                  </a:lnTo>
                  <a:lnTo>
                    <a:pt x="248150" y="368046"/>
                  </a:lnTo>
                  <a:lnTo>
                    <a:pt x="238553" y="347240"/>
                  </a:lnTo>
                  <a:lnTo>
                    <a:pt x="220250" y="329414"/>
                  </a:lnTo>
                  <a:lnTo>
                    <a:pt x="183638" y="309344"/>
                  </a:lnTo>
                  <a:lnTo>
                    <a:pt x="155679" y="302433"/>
                  </a:lnTo>
                  <a:lnTo>
                    <a:pt x="109394" y="306289"/>
                  </a:lnTo>
                  <a:lnTo>
                    <a:pt x="50093" y="334453"/>
                  </a:lnTo>
                  <a:lnTo>
                    <a:pt x="2802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379855" y="3632331"/>
              <a:ext cx="63172" cy="189514"/>
            </a:xfrm>
            <a:custGeom>
              <a:avLst/>
              <a:gdLst/>
              <a:ahLst/>
              <a:cxnLst/>
              <a:rect l="0" t="0" r="0" b="0"/>
              <a:pathLst>
                <a:path w="63172" h="189514">
                  <a:moveTo>
                    <a:pt x="0" y="0"/>
                  </a:moveTo>
                  <a:lnTo>
                    <a:pt x="2339" y="33622"/>
                  </a:lnTo>
                  <a:lnTo>
                    <a:pt x="22905" y="85324"/>
                  </a:lnTo>
                  <a:lnTo>
                    <a:pt x="47990" y="146157"/>
                  </a:lnTo>
                  <a:lnTo>
                    <a:pt x="6317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16684" y="3663917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168456" y="0"/>
                  </a:moveTo>
                  <a:lnTo>
                    <a:pt x="117461" y="59328"/>
                  </a:lnTo>
                  <a:lnTo>
                    <a:pt x="103677" y="76671"/>
                  </a:lnTo>
                  <a:lnTo>
                    <a:pt x="69278" y="135961"/>
                  </a:lnTo>
                  <a:lnTo>
                    <a:pt x="21003" y="19237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800994" y="3637661"/>
              <a:ext cx="410613" cy="310526"/>
            </a:xfrm>
            <a:custGeom>
              <a:avLst/>
              <a:gdLst/>
              <a:ahLst/>
              <a:cxnLst/>
              <a:rect l="0" t="0" r="0" b="0"/>
              <a:pathLst>
                <a:path w="410613" h="310526">
                  <a:moveTo>
                    <a:pt x="0" y="36784"/>
                  </a:moveTo>
                  <a:lnTo>
                    <a:pt x="11179" y="20017"/>
                  </a:lnTo>
                  <a:lnTo>
                    <a:pt x="20321" y="15077"/>
                  </a:lnTo>
                  <a:lnTo>
                    <a:pt x="73901" y="4031"/>
                  </a:lnTo>
                  <a:lnTo>
                    <a:pt x="100695" y="0"/>
                  </a:lnTo>
                  <a:lnTo>
                    <a:pt x="155852" y="6945"/>
                  </a:lnTo>
                  <a:lnTo>
                    <a:pt x="209955" y="16244"/>
                  </a:lnTo>
                  <a:lnTo>
                    <a:pt x="256792" y="29528"/>
                  </a:lnTo>
                  <a:lnTo>
                    <a:pt x="269461" y="35457"/>
                  </a:lnTo>
                  <a:lnTo>
                    <a:pt x="276737" y="44088"/>
                  </a:lnTo>
                  <a:lnTo>
                    <a:pt x="280418" y="54521"/>
                  </a:lnTo>
                  <a:lnTo>
                    <a:pt x="281702" y="66157"/>
                  </a:lnTo>
                  <a:lnTo>
                    <a:pt x="273770" y="91563"/>
                  </a:lnTo>
                  <a:lnTo>
                    <a:pt x="245671" y="134822"/>
                  </a:lnTo>
                  <a:lnTo>
                    <a:pt x="188898" y="180346"/>
                  </a:lnTo>
                  <a:lnTo>
                    <a:pt x="126288" y="222759"/>
                  </a:lnTo>
                  <a:lnTo>
                    <a:pt x="77821" y="264899"/>
                  </a:lnTo>
                  <a:lnTo>
                    <a:pt x="75278" y="273089"/>
                  </a:lnTo>
                  <a:lnTo>
                    <a:pt x="78691" y="291547"/>
                  </a:lnTo>
                  <a:lnTo>
                    <a:pt x="87556" y="297873"/>
                  </a:lnTo>
                  <a:lnTo>
                    <a:pt x="133567" y="306776"/>
                  </a:lnTo>
                  <a:lnTo>
                    <a:pt x="189314" y="308245"/>
                  </a:lnTo>
                  <a:lnTo>
                    <a:pt x="238847" y="302960"/>
                  </a:lnTo>
                  <a:lnTo>
                    <a:pt x="295768" y="302045"/>
                  </a:lnTo>
                  <a:lnTo>
                    <a:pt x="349028" y="307492"/>
                  </a:lnTo>
                  <a:lnTo>
                    <a:pt x="410612" y="31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253513" y="4095860"/>
              <a:ext cx="1589804" cy="126068"/>
            </a:xfrm>
            <a:custGeom>
              <a:avLst/>
              <a:gdLst/>
              <a:ahLst/>
              <a:cxnLst/>
              <a:rect l="0" t="0" r="0" b="0"/>
              <a:pathLst>
                <a:path w="1589804" h="126068">
                  <a:moveTo>
                    <a:pt x="0" y="126067"/>
                  </a:moveTo>
                  <a:lnTo>
                    <a:pt x="44367" y="117662"/>
                  </a:lnTo>
                  <a:lnTo>
                    <a:pt x="103093" y="108109"/>
                  </a:lnTo>
                  <a:lnTo>
                    <a:pt x="154028" y="97870"/>
                  </a:lnTo>
                  <a:lnTo>
                    <a:pt x="213704" y="87426"/>
                  </a:lnTo>
                  <a:lnTo>
                    <a:pt x="259146" y="80427"/>
                  </a:lnTo>
                  <a:lnTo>
                    <a:pt x="306638" y="73418"/>
                  </a:lnTo>
                  <a:lnTo>
                    <a:pt x="356212" y="65233"/>
                  </a:lnTo>
                  <a:lnTo>
                    <a:pt x="409441" y="53796"/>
                  </a:lnTo>
                  <a:lnTo>
                    <a:pt x="464293" y="44034"/>
                  </a:lnTo>
                  <a:lnTo>
                    <a:pt x="521037" y="35796"/>
                  </a:lnTo>
                  <a:lnTo>
                    <a:pt x="581352" y="28235"/>
                  </a:lnTo>
                  <a:lnTo>
                    <a:pt x="640134" y="20975"/>
                  </a:lnTo>
                  <a:lnTo>
                    <a:pt x="697455" y="13849"/>
                  </a:lnTo>
                  <a:lnTo>
                    <a:pt x="754127" y="6782"/>
                  </a:lnTo>
                  <a:lnTo>
                    <a:pt x="813629" y="2861"/>
                  </a:lnTo>
                  <a:lnTo>
                    <a:pt x="873999" y="1119"/>
                  </a:lnTo>
                  <a:lnTo>
                    <a:pt x="932027" y="345"/>
                  </a:lnTo>
                  <a:lnTo>
                    <a:pt x="989012" y="0"/>
                  </a:lnTo>
                  <a:lnTo>
                    <a:pt x="1045534" y="1017"/>
                  </a:lnTo>
                  <a:lnTo>
                    <a:pt x="1101851" y="5369"/>
                  </a:lnTo>
                  <a:lnTo>
                    <a:pt x="1154956" y="8083"/>
                  </a:lnTo>
                  <a:lnTo>
                    <a:pt x="1205855" y="10459"/>
                  </a:lnTo>
                  <a:lnTo>
                    <a:pt x="1255772" y="15414"/>
                  </a:lnTo>
                  <a:lnTo>
                    <a:pt x="1302135" y="21516"/>
                  </a:lnTo>
                  <a:lnTo>
                    <a:pt x="1364578" y="28409"/>
                  </a:lnTo>
                  <a:lnTo>
                    <a:pt x="1417004" y="33570"/>
                  </a:lnTo>
                  <a:lnTo>
                    <a:pt x="1476641" y="40206"/>
                  </a:lnTo>
                  <a:lnTo>
                    <a:pt x="1539242" y="49957"/>
                  </a:lnTo>
                  <a:lnTo>
                    <a:pt x="1589803" y="52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5106321" y="4270584"/>
            <a:ext cx="189514" cy="225085"/>
          </a:xfrm>
          <a:custGeom>
            <a:avLst/>
            <a:gdLst/>
            <a:ahLst/>
            <a:cxnLst/>
            <a:rect l="0" t="0" r="0" b="0"/>
            <a:pathLst>
              <a:path w="189514" h="225085">
                <a:moveTo>
                  <a:pt x="0" y="46100"/>
                </a:moveTo>
                <a:lnTo>
                  <a:pt x="5589" y="29332"/>
                </a:lnTo>
                <a:lnTo>
                  <a:pt x="17692" y="17980"/>
                </a:lnTo>
                <a:lnTo>
                  <a:pt x="54058" y="1161"/>
                </a:lnTo>
                <a:lnTo>
                  <a:pt x="74328" y="0"/>
                </a:lnTo>
                <a:lnTo>
                  <a:pt x="84647" y="1329"/>
                </a:lnTo>
                <a:lnTo>
                  <a:pt x="92696" y="5724"/>
                </a:lnTo>
                <a:lnTo>
                  <a:pt x="104759" y="19966"/>
                </a:lnTo>
                <a:lnTo>
                  <a:pt x="107274" y="28677"/>
                </a:lnTo>
                <a:lnTo>
                  <a:pt x="105778" y="83753"/>
                </a:lnTo>
                <a:lnTo>
                  <a:pt x="99842" y="118477"/>
                </a:lnTo>
                <a:lnTo>
                  <a:pt x="78950" y="160482"/>
                </a:lnTo>
                <a:lnTo>
                  <a:pt x="45390" y="199867"/>
                </a:lnTo>
                <a:lnTo>
                  <a:pt x="45468" y="204763"/>
                </a:lnTo>
                <a:lnTo>
                  <a:pt x="50199" y="208027"/>
                </a:lnTo>
                <a:lnTo>
                  <a:pt x="104226" y="214866"/>
                </a:lnTo>
                <a:lnTo>
                  <a:pt x="155292" y="222719"/>
                </a:lnTo>
                <a:lnTo>
                  <a:pt x="189513" y="22508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664124" y="2537367"/>
            <a:ext cx="21058" cy="305328"/>
          </a:xfrm>
          <a:custGeom>
            <a:avLst/>
            <a:gdLst/>
            <a:ahLst/>
            <a:cxnLst/>
            <a:rect l="0" t="0" r="0" b="0"/>
            <a:pathLst>
              <a:path w="21058" h="305328">
                <a:moveTo>
                  <a:pt x="21057" y="0"/>
                </a:moveTo>
                <a:lnTo>
                  <a:pt x="15468" y="16768"/>
                </a:lnTo>
                <a:lnTo>
                  <a:pt x="15843" y="34359"/>
                </a:lnTo>
                <a:lnTo>
                  <a:pt x="20370" y="94169"/>
                </a:lnTo>
                <a:lnTo>
                  <a:pt x="19683" y="142286"/>
                </a:lnTo>
                <a:lnTo>
                  <a:pt x="13761" y="192418"/>
                </a:lnTo>
                <a:lnTo>
                  <a:pt x="8048" y="251872"/>
                </a:lnTo>
                <a:lnTo>
                  <a:pt x="0" y="305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4643067" y="4253513"/>
            <a:ext cx="203723" cy="347441"/>
          </a:xfrm>
          <a:custGeom>
            <a:avLst/>
            <a:gdLst/>
            <a:ahLst/>
            <a:cxnLst/>
            <a:rect l="0" t="0" r="0" b="0"/>
            <a:pathLst>
              <a:path w="203723" h="347441">
                <a:moveTo>
                  <a:pt x="0" y="0"/>
                </a:moveTo>
                <a:lnTo>
                  <a:pt x="54145" y="0"/>
                </a:lnTo>
                <a:lnTo>
                  <a:pt x="109091" y="0"/>
                </a:lnTo>
                <a:lnTo>
                  <a:pt x="163836" y="9575"/>
                </a:lnTo>
                <a:lnTo>
                  <a:pt x="187459" y="20243"/>
                </a:lnTo>
                <a:lnTo>
                  <a:pt x="195163" y="29873"/>
                </a:lnTo>
                <a:lnTo>
                  <a:pt x="203722" y="56170"/>
                </a:lnTo>
                <a:lnTo>
                  <a:pt x="201288" y="84236"/>
                </a:lnTo>
                <a:lnTo>
                  <a:pt x="181488" y="146013"/>
                </a:lnTo>
                <a:lnTo>
                  <a:pt x="150314" y="205448"/>
                </a:lnTo>
                <a:lnTo>
                  <a:pt x="123885" y="258907"/>
                </a:lnTo>
                <a:lnTo>
                  <a:pt x="102376" y="315288"/>
                </a:lnTo>
                <a:lnTo>
                  <a:pt x="94756" y="3474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2566180" y="1355798"/>
            <a:ext cx="223872" cy="349819"/>
          </a:xfrm>
          <a:custGeom>
            <a:avLst/>
            <a:gdLst/>
            <a:ahLst/>
            <a:cxnLst/>
            <a:rect l="0" t="0" r="0" b="0"/>
            <a:pathLst>
              <a:path w="223872" h="349819">
                <a:moveTo>
                  <a:pt x="13301" y="97134"/>
                </a:moveTo>
                <a:lnTo>
                  <a:pt x="2123" y="85956"/>
                </a:lnTo>
                <a:lnTo>
                  <a:pt x="0" y="77984"/>
                </a:lnTo>
                <a:lnTo>
                  <a:pt x="761" y="56647"/>
                </a:lnTo>
                <a:lnTo>
                  <a:pt x="13355" y="23917"/>
                </a:lnTo>
                <a:lnTo>
                  <a:pt x="28533" y="8831"/>
                </a:lnTo>
                <a:lnTo>
                  <a:pt x="37494" y="3170"/>
                </a:lnTo>
                <a:lnTo>
                  <a:pt x="56809" y="0"/>
                </a:lnTo>
                <a:lnTo>
                  <a:pt x="66873" y="793"/>
                </a:lnTo>
                <a:lnTo>
                  <a:pt x="74752" y="4831"/>
                </a:lnTo>
                <a:lnTo>
                  <a:pt x="86626" y="18676"/>
                </a:lnTo>
                <a:lnTo>
                  <a:pt x="94299" y="51790"/>
                </a:lnTo>
                <a:lnTo>
                  <a:pt x="81250" y="104902"/>
                </a:lnTo>
                <a:lnTo>
                  <a:pt x="66194" y="157333"/>
                </a:lnTo>
                <a:lnTo>
                  <a:pt x="48429" y="212556"/>
                </a:lnTo>
                <a:lnTo>
                  <a:pt x="40217" y="244417"/>
                </a:lnTo>
                <a:lnTo>
                  <a:pt x="42032" y="265539"/>
                </a:lnTo>
                <a:lnTo>
                  <a:pt x="47663" y="272575"/>
                </a:lnTo>
                <a:lnTo>
                  <a:pt x="109317" y="293817"/>
                </a:lnTo>
                <a:lnTo>
                  <a:pt x="169777" y="311234"/>
                </a:lnTo>
                <a:lnTo>
                  <a:pt x="203481" y="332491"/>
                </a:lnTo>
                <a:lnTo>
                  <a:pt x="223871" y="3498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1853015" y="3253305"/>
            <a:ext cx="1189721" cy="907580"/>
            <a:chOff x="1853015" y="3253305"/>
            <a:chExt cx="1189721" cy="907580"/>
          </a:xfrm>
        </p:grpSpPr>
        <p:sp>
          <p:nvSpPr>
            <p:cNvPr id="54" name="Freeform 53"/>
            <p:cNvSpPr/>
            <p:nvPr/>
          </p:nvSpPr>
          <p:spPr>
            <a:xfrm>
              <a:off x="2105699" y="3359024"/>
              <a:ext cx="149612" cy="399650"/>
            </a:xfrm>
            <a:custGeom>
              <a:avLst/>
              <a:gdLst/>
              <a:ahLst/>
              <a:cxnLst/>
              <a:rect l="0" t="0" r="0" b="0"/>
              <a:pathLst>
                <a:path w="149612" h="399650">
                  <a:moveTo>
                    <a:pt x="0" y="10095"/>
                  </a:moveTo>
                  <a:lnTo>
                    <a:pt x="37478" y="1761"/>
                  </a:lnTo>
                  <a:lnTo>
                    <a:pt x="88901" y="0"/>
                  </a:lnTo>
                  <a:lnTo>
                    <a:pt x="124607" y="5284"/>
                  </a:lnTo>
                  <a:lnTo>
                    <a:pt x="133374" y="10397"/>
                  </a:lnTo>
                  <a:lnTo>
                    <a:pt x="146235" y="25437"/>
                  </a:lnTo>
                  <a:lnTo>
                    <a:pt x="149611" y="53178"/>
                  </a:lnTo>
                  <a:lnTo>
                    <a:pt x="142247" y="111412"/>
                  </a:lnTo>
                  <a:lnTo>
                    <a:pt x="117792" y="170619"/>
                  </a:lnTo>
                  <a:lnTo>
                    <a:pt x="90121" y="230149"/>
                  </a:lnTo>
                  <a:lnTo>
                    <a:pt x="61593" y="283698"/>
                  </a:lnTo>
                  <a:lnTo>
                    <a:pt x="38774" y="346995"/>
                  </a:lnTo>
                  <a:lnTo>
                    <a:pt x="31586" y="3996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55036" y="3308664"/>
              <a:ext cx="245503" cy="344725"/>
            </a:xfrm>
            <a:custGeom>
              <a:avLst/>
              <a:gdLst/>
              <a:ahLst/>
              <a:cxnLst/>
              <a:rect l="0" t="0" r="0" b="0"/>
              <a:pathLst>
                <a:path w="245503" h="344725">
                  <a:moveTo>
                    <a:pt x="55990" y="60455"/>
                  </a:moveTo>
                  <a:lnTo>
                    <a:pt x="50400" y="43687"/>
                  </a:lnTo>
                  <a:lnTo>
                    <a:pt x="52263" y="36408"/>
                  </a:lnTo>
                  <a:lnTo>
                    <a:pt x="63692" y="22081"/>
                  </a:lnTo>
                  <a:lnTo>
                    <a:pt x="89857" y="6451"/>
                  </a:lnTo>
                  <a:lnTo>
                    <a:pt x="131015" y="0"/>
                  </a:lnTo>
                  <a:lnTo>
                    <a:pt x="142271" y="2604"/>
                  </a:lnTo>
                  <a:lnTo>
                    <a:pt x="150945" y="7849"/>
                  </a:lnTo>
                  <a:lnTo>
                    <a:pt x="157898" y="14856"/>
                  </a:lnTo>
                  <a:lnTo>
                    <a:pt x="165623" y="35119"/>
                  </a:lnTo>
                  <a:lnTo>
                    <a:pt x="167683" y="47074"/>
                  </a:lnTo>
                  <a:lnTo>
                    <a:pt x="163733" y="66596"/>
                  </a:lnTo>
                  <a:lnTo>
                    <a:pt x="128410" y="128377"/>
                  </a:lnTo>
                  <a:lnTo>
                    <a:pt x="104613" y="162858"/>
                  </a:lnTo>
                  <a:lnTo>
                    <a:pt x="46150" y="226341"/>
                  </a:lnTo>
                  <a:lnTo>
                    <a:pt x="11627" y="264837"/>
                  </a:lnTo>
                  <a:lnTo>
                    <a:pt x="1957" y="283483"/>
                  </a:lnTo>
                  <a:lnTo>
                    <a:pt x="0" y="306587"/>
                  </a:lnTo>
                  <a:lnTo>
                    <a:pt x="1116" y="319300"/>
                  </a:lnTo>
                  <a:lnTo>
                    <a:pt x="6539" y="327774"/>
                  </a:lnTo>
                  <a:lnTo>
                    <a:pt x="14834" y="333424"/>
                  </a:lnTo>
                  <a:lnTo>
                    <a:pt x="37698" y="339702"/>
                  </a:lnTo>
                  <a:lnTo>
                    <a:pt x="96917" y="340612"/>
                  </a:lnTo>
                  <a:lnTo>
                    <a:pt x="159610" y="335463"/>
                  </a:lnTo>
                  <a:lnTo>
                    <a:pt x="216405" y="335616"/>
                  </a:lnTo>
                  <a:lnTo>
                    <a:pt x="245502" y="3447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05658" y="3253305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0" y="31586"/>
                  </a:moveTo>
                  <a:lnTo>
                    <a:pt x="43962" y="7867"/>
                  </a:lnTo>
                  <a:lnTo>
                    <a:pt x="102790" y="155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853015" y="3738689"/>
              <a:ext cx="1189721" cy="220027"/>
            </a:xfrm>
            <a:custGeom>
              <a:avLst/>
              <a:gdLst/>
              <a:ahLst/>
              <a:cxnLst/>
              <a:rect l="0" t="0" r="0" b="0"/>
              <a:pathLst>
                <a:path w="1189721" h="220027">
                  <a:moveTo>
                    <a:pt x="0" y="220026"/>
                  </a:moveTo>
                  <a:lnTo>
                    <a:pt x="53875" y="202067"/>
                  </a:lnTo>
                  <a:lnTo>
                    <a:pt x="111037" y="184876"/>
                  </a:lnTo>
                  <a:lnTo>
                    <a:pt x="172625" y="178118"/>
                  </a:lnTo>
                  <a:lnTo>
                    <a:pt x="234183" y="166731"/>
                  </a:lnTo>
                  <a:lnTo>
                    <a:pt x="285027" y="153542"/>
                  </a:lnTo>
                  <a:lnTo>
                    <a:pt x="337137" y="137936"/>
                  </a:lnTo>
                  <a:lnTo>
                    <a:pt x="392741" y="122783"/>
                  </a:lnTo>
                  <a:lnTo>
                    <a:pt x="453669" y="106595"/>
                  </a:lnTo>
                  <a:lnTo>
                    <a:pt x="516176" y="91270"/>
                  </a:lnTo>
                  <a:lnTo>
                    <a:pt x="579150" y="75031"/>
                  </a:lnTo>
                  <a:lnTo>
                    <a:pt x="622388" y="65507"/>
                  </a:lnTo>
                  <a:lnTo>
                    <a:pt x="668901" y="53474"/>
                  </a:lnTo>
                  <a:lnTo>
                    <a:pt x="713750" y="43447"/>
                  </a:lnTo>
                  <a:lnTo>
                    <a:pt x="757079" y="35092"/>
                  </a:lnTo>
                  <a:lnTo>
                    <a:pt x="799734" y="27479"/>
                  </a:lnTo>
                  <a:lnTo>
                    <a:pt x="863209" y="22205"/>
                  </a:lnTo>
                  <a:lnTo>
                    <a:pt x="926470" y="15053"/>
                  </a:lnTo>
                  <a:lnTo>
                    <a:pt x="978489" y="11114"/>
                  </a:lnTo>
                  <a:lnTo>
                    <a:pt x="1029127" y="4358"/>
                  </a:lnTo>
                  <a:lnTo>
                    <a:pt x="1092574" y="0"/>
                  </a:lnTo>
                  <a:lnTo>
                    <a:pt x="1145338" y="415"/>
                  </a:lnTo>
                  <a:lnTo>
                    <a:pt x="1189720" y="9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453139" y="3925121"/>
              <a:ext cx="238001" cy="235764"/>
            </a:xfrm>
            <a:custGeom>
              <a:avLst/>
              <a:gdLst/>
              <a:ahLst/>
              <a:cxnLst/>
              <a:rect l="0" t="0" r="0" b="0"/>
              <a:pathLst>
                <a:path w="238001" h="235764">
                  <a:moveTo>
                    <a:pt x="94757" y="44122"/>
                  </a:moveTo>
                  <a:lnTo>
                    <a:pt x="77990" y="55301"/>
                  </a:lnTo>
                  <a:lnTo>
                    <a:pt x="56383" y="84609"/>
                  </a:lnTo>
                  <a:lnTo>
                    <a:pt x="46342" y="128518"/>
                  </a:lnTo>
                  <a:lnTo>
                    <a:pt x="44119" y="186182"/>
                  </a:lnTo>
                  <a:lnTo>
                    <a:pt x="48075" y="210205"/>
                  </a:lnTo>
                  <a:lnTo>
                    <a:pt x="53107" y="219185"/>
                  </a:lnTo>
                  <a:lnTo>
                    <a:pt x="68057" y="232282"/>
                  </a:lnTo>
                  <a:lnTo>
                    <a:pt x="89519" y="235763"/>
                  </a:lnTo>
                  <a:lnTo>
                    <a:pt x="113486" y="232241"/>
                  </a:lnTo>
                  <a:lnTo>
                    <a:pt x="160588" y="207797"/>
                  </a:lnTo>
                  <a:lnTo>
                    <a:pt x="184846" y="188226"/>
                  </a:lnTo>
                  <a:lnTo>
                    <a:pt x="219484" y="137534"/>
                  </a:lnTo>
                  <a:lnTo>
                    <a:pt x="232079" y="110205"/>
                  </a:lnTo>
                  <a:lnTo>
                    <a:pt x="238000" y="69682"/>
                  </a:lnTo>
                  <a:lnTo>
                    <a:pt x="235240" y="46123"/>
                  </a:lnTo>
                  <a:lnTo>
                    <a:pt x="226994" y="27074"/>
                  </a:lnTo>
                  <a:lnTo>
                    <a:pt x="221519" y="18719"/>
                  </a:lnTo>
                  <a:lnTo>
                    <a:pt x="202958" y="6316"/>
                  </a:lnTo>
                  <a:lnTo>
                    <a:pt x="191458" y="1370"/>
                  </a:lnTo>
                  <a:lnTo>
                    <a:pt x="147326" y="0"/>
                  </a:lnTo>
                  <a:lnTo>
                    <a:pt x="91615" y="7002"/>
                  </a:lnTo>
                  <a:lnTo>
                    <a:pt x="47423" y="22076"/>
                  </a:lnTo>
                  <a:lnTo>
                    <a:pt x="0" y="5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10257" y="168455"/>
            <a:ext cx="2863425" cy="523714"/>
            <a:chOff x="710257" y="168455"/>
            <a:chExt cx="2863425" cy="523714"/>
          </a:xfrm>
        </p:grpSpPr>
        <p:sp>
          <p:nvSpPr>
            <p:cNvPr id="2" name="Freeform 1"/>
            <p:cNvSpPr/>
            <p:nvPr/>
          </p:nvSpPr>
          <p:spPr>
            <a:xfrm>
              <a:off x="710257" y="200041"/>
              <a:ext cx="334764" cy="480873"/>
            </a:xfrm>
            <a:custGeom>
              <a:avLst/>
              <a:gdLst/>
              <a:ahLst/>
              <a:cxnLst/>
              <a:rect l="0" t="0" r="0" b="0"/>
              <a:pathLst>
                <a:path w="334764" h="480873">
                  <a:moveTo>
                    <a:pt x="142551" y="0"/>
                  </a:moveTo>
                  <a:lnTo>
                    <a:pt x="87463" y="49498"/>
                  </a:lnTo>
                  <a:lnTo>
                    <a:pt x="25619" y="106670"/>
                  </a:lnTo>
                  <a:lnTo>
                    <a:pt x="5183" y="116819"/>
                  </a:lnTo>
                  <a:lnTo>
                    <a:pt x="670" y="115314"/>
                  </a:lnTo>
                  <a:lnTo>
                    <a:pt x="0" y="109631"/>
                  </a:lnTo>
                  <a:lnTo>
                    <a:pt x="5495" y="93179"/>
                  </a:lnTo>
                  <a:lnTo>
                    <a:pt x="22913" y="70762"/>
                  </a:lnTo>
                  <a:lnTo>
                    <a:pt x="40246" y="56406"/>
                  </a:lnTo>
                  <a:lnTo>
                    <a:pt x="80913" y="40760"/>
                  </a:lnTo>
                  <a:lnTo>
                    <a:pt x="124418" y="34304"/>
                  </a:lnTo>
                  <a:lnTo>
                    <a:pt x="172634" y="40528"/>
                  </a:lnTo>
                  <a:lnTo>
                    <a:pt x="194526" y="46478"/>
                  </a:lnTo>
                  <a:lnTo>
                    <a:pt x="212834" y="59261"/>
                  </a:lnTo>
                  <a:lnTo>
                    <a:pt x="220992" y="67584"/>
                  </a:lnTo>
                  <a:lnTo>
                    <a:pt x="230056" y="89309"/>
                  </a:lnTo>
                  <a:lnTo>
                    <a:pt x="232473" y="101653"/>
                  </a:lnTo>
                  <a:lnTo>
                    <a:pt x="228920" y="124728"/>
                  </a:lnTo>
                  <a:lnTo>
                    <a:pt x="213765" y="154330"/>
                  </a:lnTo>
                  <a:lnTo>
                    <a:pt x="179658" y="192549"/>
                  </a:lnTo>
                  <a:lnTo>
                    <a:pt x="161383" y="206850"/>
                  </a:lnTo>
                  <a:lnTo>
                    <a:pt x="138442" y="214766"/>
                  </a:lnTo>
                  <a:lnTo>
                    <a:pt x="125774" y="216877"/>
                  </a:lnTo>
                  <a:lnTo>
                    <a:pt x="119668" y="215944"/>
                  </a:lnTo>
                  <a:lnTo>
                    <a:pt x="117937" y="212983"/>
                  </a:lnTo>
                  <a:lnTo>
                    <a:pt x="119122" y="208669"/>
                  </a:lnTo>
                  <a:lnTo>
                    <a:pt x="124592" y="205793"/>
                  </a:lnTo>
                  <a:lnTo>
                    <a:pt x="143148" y="202598"/>
                  </a:lnTo>
                  <a:lnTo>
                    <a:pt x="174313" y="206388"/>
                  </a:lnTo>
                  <a:lnTo>
                    <a:pt x="235135" y="229805"/>
                  </a:lnTo>
                  <a:lnTo>
                    <a:pt x="257399" y="240176"/>
                  </a:lnTo>
                  <a:lnTo>
                    <a:pt x="288494" y="265745"/>
                  </a:lnTo>
                  <a:lnTo>
                    <a:pt x="311875" y="295548"/>
                  </a:lnTo>
                  <a:lnTo>
                    <a:pt x="334763" y="353128"/>
                  </a:lnTo>
                  <a:lnTo>
                    <a:pt x="334683" y="393709"/>
                  </a:lnTo>
                  <a:lnTo>
                    <a:pt x="326989" y="415188"/>
                  </a:lnTo>
                  <a:lnTo>
                    <a:pt x="321662" y="424191"/>
                  </a:lnTo>
                  <a:lnTo>
                    <a:pt x="291807" y="448040"/>
                  </a:lnTo>
                  <a:lnTo>
                    <a:pt x="239797" y="468654"/>
                  </a:lnTo>
                  <a:lnTo>
                    <a:pt x="184463" y="480872"/>
                  </a:lnTo>
                  <a:lnTo>
                    <a:pt x="142491" y="480172"/>
                  </a:lnTo>
                  <a:lnTo>
                    <a:pt x="86387" y="469455"/>
                  </a:lnTo>
                  <a:lnTo>
                    <a:pt x="37266" y="4527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126549" y="6106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5443" y="211030"/>
              <a:ext cx="309224" cy="434472"/>
            </a:xfrm>
            <a:custGeom>
              <a:avLst/>
              <a:gdLst/>
              <a:ahLst/>
              <a:cxnLst/>
              <a:rect l="0" t="0" r="0" b="0"/>
              <a:pathLst>
                <a:path w="309224" h="434472">
                  <a:moveTo>
                    <a:pt x="221717" y="10068"/>
                  </a:moveTo>
                  <a:lnTo>
                    <a:pt x="204950" y="15657"/>
                  </a:lnTo>
                  <a:lnTo>
                    <a:pt x="187359" y="15282"/>
                  </a:lnTo>
                  <a:lnTo>
                    <a:pt x="129888" y="9585"/>
                  </a:lnTo>
                  <a:lnTo>
                    <a:pt x="69115" y="1093"/>
                  </a:lnTo>
                  <a:lnTo>
                    <a:pt x="28193" y="0"/>
                  </a:lnTo>
                  <a:lnTo>
                    <a:pt x="17832" y="3356"/>
                  </a:lnTo>
                  <a:lnTo>
                    <a:pt x="3200" y="16443"/>
                  </a:lnTo>
                  <a:lnTo>
                    <a:pt x="0" y="26017"/>
                  </a:lnTo>
                  <a:lnTo>
                    <a:pt x="1085" y="60677"/>
                  </a:lnTo>
                  <a:lnTo>
                    <a:pt x="15180" y="115085"/>
                  </a:lnTo>
                  <a:lnTo>
                    <a:pt x="29154" y="171080"/>
                  </a:lnTo>
                  <a:lnTo>
                    <a:pt x="30170" y="184090"/>
                  </a:lnTo>
                  <a:lnTo>
                    <a:pt x="33188" y="190423"/>
                  </a:lnTo>
                  <a:lnTo>
                    <a:pt x="37539" y="192306"/>
                  </a:lnTo>
                  <a:lnTo>
                    <a:pt x="96304" y="174589"/>
                  </a:lnTo>
                  <a:lnTo>
                    <a:pt x="159593" y="168864"/>
                  </a:lnTo>
                  <a:lnTo>
                    <a:pt x="185917" y="170721"/>
                  </a:lnTo>
                  <a:lnTo>
                    <a:pt x="242219" y="191765"/>
                  </a:lnTo>
                  <a:lnTo>
                    <a:pt x="276373" y="214848"/>
                  </a:lnTo>
                  <a:lnTo>
                    <a:pt x="297313" y="236210"/>
                  </a:lnTo>
                  <a:lnTo>
                    <a:pt x="307178" y="254465"/>
                  </a:lnTo>
                  <a:lnTo>
                    <a:pt x="309223" y="277396"/>
                  </a:lnTo>
                  <a:lnTo>
                    <a:pt x="306593" y="330245"/>
                  </a:lnTo>
                  <a:lnTo>
                    <a:pt x="294959" y="366198"/>
                  </a:lnTo>
                  <a:lnTo>
                    <a:pt x="276694" y="393488"/>
                  </a:lnTo>
                  <a:lnTo>
                    <a:pt x="250875" y="416392"/>
                  </a:lnTo>
                  <a:lnTo>
                    <a:pt x="220998" y="432407"/>
                  </a:lnTo>
                  <a:lnTo>
                    <a:pt x="200340" y="434471"/>
                  </a:lnTo>
                  <a:lnTo>
                    <a:pt x="137461" y="420041"/>
                  </a:lnTo>
                  <a:lnTo>
                    <a:pt x="86013" y="401878"/>
                  </a:lnTo>
                  <a:lnTo>
                    <a:pt x="53261" y="378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0901" y="189512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4463" y="33622"/>
                  </a:lnTo>
                  <a:lnTo>
                    <a:pt x="8984" y="85324"/>
                  </a:lnTo>
                  <a:lnTo>
                    <a:pt x="10223" y="146186"/>
                  </a:lnTo>
                  <a:lnTo>
                    <a:pt x="10438" y="202802"/>
                  </a:lnTo>
                  <a:lnTo>
                    <a:pt x="4913" y="264031"/>
                  </a:lnTo>
                  <a:lnTo>
                    <a:pt x="1456" y="315448"/>
                  </a:lnTo>
                  <a:lnTo>
                    <a:pt x="432" y="365907"/>
                  </a:lnTo>
                  <a:lnTo>
                    <a:pt x="192" y="394253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3098" y="40008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35656" y="7236"/>
                  </a:lnTo>
                  <a:lnTo>
                    <a:pt x="176314" y="9878"/>
                  </a:lnTo>
                  <a:lnTo>
                    <a:pt x="113856" y="15990"/>
                  </a:lnTo>
                  <a:lnTo>
                    <a:pt x="56459" y="200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00497" y="2947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32082" y="5685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26963" y="168455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0" y="0"/>
                  </a:moveTo>
                  <a:lnTo>
                    <a:pt x="8334" y="37478"/>
                  </a:lnTo>
                  <a:lnTo>
                    <a:pt x="10095" y="94491"/>
                  </a:lnTo>
                  <a:lnTo>
                    <a:pt x="10401" y="150440"/>
                  </a:lnTo>
                  <a:lnTo>
                    <a:pt x="10491" y="211471"/>
                  </a:lnTo>
                  <a:lnTo>
                    <a:pt x="10518" y="268419"/>
                  </a:lnTo>
                  <a:lnTo>
                    <a:pt x="10526" y="322337"/>
                  </a:lnTo>
                  <a:lnTo>
                    <a:pt x="10528" y="375358"/>
                  </a:lnTo>
                  <a:lnTo>
                    <a:pt x="3293" y="43259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18967" y="178984"/>
              <a:ext cx="207997" cy="325221"/>
            </a:xfrm>
            <a:custGeom>
              <a:avLst/>
              <a:gdLst/>
              <a:ahLst/>
              <a:cxnLst/>
              <a:rect l="0" t="0" r="0" b="0"/>
              <a:pathLst>
                <a:path w="207997" h="325221">
                  <a:moveTo>
                    <a:pt x="207996" y="210570"/>
                  </a:moveTo>
                  <a:lnTo>
                    <a:pt x="150634" y="246487"/>
                  </a:lnTo>
                  <a:lnTo>
                    <a:pt x="93179" y="280868"/>
                  </a:lnTo>
                  <a:lnTo>
                    <a:pt x="39671" y="315869"/>
                  </a:lnTo>
                  <a:lnTo>
                    <a:pt x="29099" y="322883"/>
                  </a:lnTo>
                  <a:lnTo>
                    <a:pt x="19711" y="325220"/>
                  </a:lnTo>
                  <a:lnTo>
                    <a:pt x="11113" y="324438"/>
                  </a:lnTo>
                  <a:lnTo>
                    <a:pt x="3042" y="321577"/>
                  </a:lnTo>
                  <a:lnTo>
                    <a:pt x="0" y="316160"/>
                  </a:lnTo>
                  <a:lnTo>
                    <a:pt x="312" y="309039"/>
                  </a:lnTo>
                  <a:lnTo>
                    <a:pt x="15354" y="255079"/>
                  </a:lnTo>
                  <a:lnTo>
                    <a:pt x="32572" y="194768"/>
                  </a:lnTo>
                  <a:lnTo>
                    <a:pt x="45399" y="140031"/>
                  </a:lnTo>
                  <a:lnTo>
                    <a:pt x="52266" y="87279"/>
                  </a:lnTo>
                  <a:lnTo>
                    <a:pt x="68199" y="24444"/>
                  </a:lnTo>
                  <a:lnTo>
                    <a:pt x="711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84891" y="178984"/>
              <a:ext cx="288791" cy="513185"/>
            </a:xfrm>
            <a:custGeom>
              <a:avLst/>
              <a:gdLst/>
              <a:ahLst/>
              <a:cxnLst/>
              <a:rect l="0" t="0" r="0" b="0"/>
              <a:pathLst>
                <a:path w="288791" h="513185">
                  <a:moveTo>
                    <a:pt x="210570" y="0"/>
                  </a:moveTo>
                  <a:lnTo>
                    <a:pt x="155525" y="24024"/>
                  </a:lnTo>
                  <a:lnTo>
                    <a:pt x="117571" y="28175"/>
                  </a:lnTo>
                  <a:lnTo>
                    <a:pt x="62825" y="22810"/>
                  </a:lnTo>
                  <a:lnTo>
                    <a:pt x="37281" y="24176"/>
                  </a:lnTo>
                  <a:lnTo>
                    <a:pt x="18129" y="32582"/>
                  </a:lnTo>
                  <a:lnTo>
                    <a:pt x="13256" y="39269"/>
                  </a:lnTo>
                  <a:lnTo>
                    <a:pt x="11177" y="47236"/>
                  </a:lnTo>
                  <a:lnTo>
                    <a:pt x="11784" y="103836"/>
                  </a:lnTo>
                  <a:lnTo>
                    <a:pt x="18878" y="158335"/>
                  </a:lnTo>
                  <a:lnTo>
                    <a:pt x="28006" y="220935"/>
                  </a:lnTo>
                  <a:lnTo>
                    <a:pt x="29994" y="247152"/>
                  </a:lnTo>
                  <a:lnTo>
                    <a:pt x="32864" y="253675"/>
                  </a:lnTo>
                  <a:lnTo>
                    <a:pt x="37117" y="255685"/>
                  </a:lnTo>
                  <a:lnTo>
                    <a:pt x="42292" y="254684"/>
                  </a:lnTo>
                  <a:lnTo>
                    <a:pt x="60754" y="242098"/>
                  </a:lnTo>
                  <a:lnTo>
                    <a:pt x="81042" y="223551"/>
                  </a:lnTo>
                  <a:lnTo>
                    <a:pt x="104259" y="216339"/>
                  </a:lnTo>
                  <a:lnTo>
                    <a:pt x="143975" y="215399"/>
                  </a:lnTo>
                  <a:lnTo>
                    <a:pt x="166934" y="220905"/>
                  </a:lnTo>
                  <a:lnTo>
                    <a:pt x="230323" y="256793"/>
                  </a:lnTo>
                  <a:lnTo>
                    <a:pt x="253597" y="278598"/>
                  </a:lnTo>
                  <a:lnTo>
                    <a:pt x="280224" y="337338"/>
                  </a:lnTo>
                  <a:lnTo>
                    <a:pt x="288790" y="368624"/>
                  </a:lnTo>
                  <a:lnTo>
                    <a:pt x="282390" y="410636"/>
                  </a:lnTo>
                  <a:lnTo>
                    <a:pt x="275245" y="430510"/>
                  </a:lnTo>
                  <a:lnTo>
                    <a:pt x="231304" y="484038"/>
                  </a:lnTo>
                  <a:lnTo>
                    <a:pt x="216275" y="497058"/>
                  </a:lnTo>
                  <a:lnTo>
                    <a:pt x="197898" y="506744"/>
                  </a:lnTo>
                  <a:lnTo>
                    <a:pt x="162231" y="513184"/>
                  </a:lnTo>
                  <a:lnTo>
                    <a:pt x="116664" y="506955"/>
                  </a:lnTo>
                  <a:lnTo>
                    <a:pt x="63283" y="491077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308787" y="1685225"/>
            <a:ext cx="1899773" cy="528016"/>
            <a:chOff x="1308787" y="1685225"/>
            <a:chExt cx="1899773" cy="528016"/>
          </a:xfrm>
        </p:grpSpPr>
        <p:sp>
          <p:nvSpPr>
            <p:cNvPr id="13" name="Freeform 12"/>
            <p:cNvSpPr/>
            <p:nvPr/>
          </p:nvSpPr>
          <p:spPr>
            <a:xfrm>
              <a:off x="1450300" y="1849133"/>
              <a:ext cx="20866" cy="326384"/>
            </a:xfrm>
            <a:custGeom>
              <a:avLst/>
              <a:gdLst/>
              <a:ahLst/>
              <a:cxnLst/>
              <a:rect l="0" t="0" r="0" b="0"/>
              <a:pathLst>
                <a:path w="20866" h="326384">
                  <a:moveTo>
                    <a:pt x="10529" y="0"/>
                  </a:moveTo>
                  <a:lnTo>
                    <a:pt x="10529" y="48930"/>
                  </a:lnTo>
                  <a:lnTo>
                    <a:pt x="16118" y="108061"/>
                  </a:lnTo>
                  <a:lnTo>
                    <a:pt x="20082" y="164801"/>
                  </a:lnTo>
                  <a:lnTo>
                    <a:pt x="20865" y="221070"/>
                  </a:lnTo>
                  <a:lnTo>
                    <a:pt x="15430" y="27724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08787" y="1891247"/>
              <a:ext cx="152043" cy="202968"/>
            </a:xfrm>
            <a:custGeom>
              <a:avLst/>
              <a:gdLst/>
              <a:ahLst/>
              <a:cxnLst/>
              <a:rect l="0" t="0" r="0" b="0"/>
              <a:pathLst>
                <a:path w="152043" h="202968">
                  <a:moveTo>
                    <a:pt x="152042" y="126342"/>
                  </a:moveTo>
                  <a:lnTo>
                    <a:pt x="98167" y="162259"/>
                  </a:lnTo>
                  <a:lnTo>
                    <a:pt x="36120" y="195217"/>
                  </a:lnTo>
                  <a:lnTo>
                    <a:pt x="15123" y="202967"/>
                  </a:lnTo>
                  <a:lnTo>
                    <a:pt x="8120" y="200822"/>
                  </a:lnTo>
                  <a:lnTo>
                    <a:pt x="3451" y="194712"/>
                  </a:lnTo>
                  <a:lnTo>
                    <a:pt x="339" y="185960"/>
                  </a:lnTo>
                  <a:lnTo>
                    <a:pt x="0" y="166877"/>
                  </a:lnTo>
                  <a:lnTo>
                    <a:pt x="15688" y="105146"/>
                  </a:lnTo>
                  <a:lnTo>
                    <a:pt x="32787" y="51454"/>
                  </a:lnTo>
                  <a:lnTo>
                    <a:pt x="46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90891" y="1828076"/>
              <a:ext cx="182869" cy="322296"/>
            </a:xfrm>
            <a:custGeom>
              <a:avLst/>
              <a:gdLst/>
              <a:ahLst/>
              <a:cxnLst/>
              <a:rect l="0" t="0" r="0" b="0"/>
              <a:pathLst>
                <a:path w="182869" h="322296">
                  <a:moveTo>
                    <a:pt x="122622" y="0"/>
                  </a:moveTo>
                  <a:lnTo>
                    <a:pt x="105854" y="11178"/>
                  </a:lnTo>
                  <a:lnTo>
                    <a:pt x="47176" y="22875"/>
                  </a:lnTo>
                  <a:lnTo>
                    <a:pt x="33720" y="25779"/>
                  </a:lnTo>
                  <a:lnTo>
                    <a:pt x="23580" y="31224"/>
                  </a:lnTo>
                  <a:lnTo>
                    <a:pt x="9193" y="46632"/>
                  </a:lnTo>
                  <a:lnTo>
                    <a:pt x="2019" y="68299"/>
                  </a:lnTo>
                  <a:lnTo>
                    <a:pt x="0" y="92356"/>
                  </a:lnTo>
                  <a:lnTo>
                    <a:pt x="3002" y="114746"/>
                  </a:lnTo>
                  <a:lnTo>
                    <a:pt x="7780" y="120951"/>
                  </a:lnTo>
                  <a:lnTo>
                    <a:pt x="14475" y="123918"/>
                  </a:lnTo>
                  <a:lnTo>
                    <a:pt x="68866" y="127192"/>
                  </a:lnTo>
                  <a:lnTo>
                    <a:pt x="131386" y="140954"/>
                  </a:lnTo>
                  <a:lnTo>
                    <a:pt x="150303" y="153893"/>
                  </a:lnTo>
                  <a:lnTo>
                    <a:pt x="165340" y="171342"/>
                  </a:lnTo>
                  <a:lnTo>
                    <a:pt x="175923" y="190796"/>
                  </a:lnTo>
                  <a:lnTo>
                    <a:pt x="182868" y="227067"/>
                  </a:lnTo>
                  <a:lnTo>
                    <a:pt x="179337" y="261861"/>
                  </a:lnTo>
                  <a:lnTo>
                    <a:pt x="170835" y="280549"/>
                  </a:lnTo>
                  <a:lnTo>
                    <a:pt x="158088" y="296654"/>
                  </a:lnTo>
                  <a:lnTo>
                    <a:pt x="140724" y="311610"/>
                  </a:lnTo>
                  <a:lnTo>
                    <a:pt x="118189" y="319817"/>
                  </a:lnTo>
                  <a:lnTo>
                    <a:pt x="93745" y="322295"/>
                  </a:lnTo>
                  <a:lnTo>
                    <a:pt x="3839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860911" y="1685225"/>
              <a:ext cx="1347649" cy="500821"/>
            </a:xfrm>
            <a:custGeom>
              <a:avLst/>
              <a:gdLst/>
              <a:ahLst/>
              <a:cxnLst/>
              <a:rect l="0" t="0" r="0" b="0"/>
              <a:pathLst>
                <a:path w="1347649" h="500821">
                  <a:moveTo>
                    <a:pt x="0" y="500820"/>
                  </a:moveTo>
                  <a:lnTo>
                    <a:pt x="56396" y="443254"/>
                  </a:lnTo>
                  <a:lnTo>
                    <a:pt x="76112" y="413963"/>
                  </a:lnTo>
                  <a:lnTo>
                    <a:pt x="97660" y="354692"/>
                  </a:lnTo>
                  <a:lnTo>
                    <a:pt x="112615" y="297826"/>
                  </a:lnTo>
                  <a:lnTo>
                    <a:pt x="121458" y="238605"/>
                  </a:lnTo>
                  <a:lnTo>
                    <a:pt x="116788" y="179507"/>
                  </a:lnTo>
                  <a:lnTo>
                    <a:pt x="110514" y="144353"/>
                  </a:lnTo>
                  <a:lnTo>
                    <a:pt x="89507" y="102203"/>
                  </a:lnTo>
                  <a:lnTo>
                    <a:pt x="35028" y="41270"/>
                  </a:lnTo>
                  <a:lnTo>
                    <a:pt x="35050" y="36525"/>
                  </a:lnTo>
                  <a:lnTo>
                    <a:pt x="39745" y="33363"/>
                  </a:lnTo>
                  <a:lnTo>
                    <a:pt x="93708" y="26700"/>
                  </a:lnTo>
                  <a:lnTo>
                    <a:pt x="132921" y="21218"/>
                  </a:lnTo>
                  <a:lnTo>
                    <a:pt x="184444" y="22422"/>
                  </a:lnTo>
                  <a:lnTo>
                    <a:pt x="244664" y="17677"/>
                  </a:lnTo>
                  <a:lnTo>
                    <a:pt x="301620" y="16739"/>
                  </a:lnTo>
                  <a:lnTo>
                    <a:pt x="361050" y="16554"/>
                  </a:lnTo>
                  <a:lnTo>
                    <a:pt x="423179" y="16518"/>
                  </a:lnTo>
                  <a:lnTo>
                    <a:pt x="471917" y="22101"/>
                  </a:lnTo>
                  <a:lnTo>
                    <a:pt x="532383" y="26062"/>
                  </a:lnTo>
                  <a:lnTo>
                    <a:pt x="592506" y="26845"/>
                  </a:lnTo>
                  <a:lnTo>
                    <a:pt x="654772" y="26999"/>
                  </a:lnTo>
                  <a:lnTo>
                    <a:pt x="713301" y="27030"/>
                  </a:lnTo>
                  <a:lnTo>
                    <a:pt x="762860" y="27035"/>
                  </a:lnTo>
                  <a:lnTo>
                    <a:pt x="814589" y="27037"/>
                  </a:lnTo>
                  <a:lnTo>
                    <a:pt x="864621" y="25867"/>
                  </a:lnTo>
                  <a:lnTo>
                    <a:pt x="920393" y="18704"/>
                  </a:lnTo>
                  <a:lnTo>
                    <a:pt x="969930" y="17159"/>
                  </a:lnTo>
                  <a:lnTo>
                    <a:pt x="1021652" y="16701"/>
                  </a:lnTo>
                  <a:lnTo>
                    <a:pt x="1074022" y="16566"/>
                  </a:lnTo>
                  <a:lnTo>
                    <a:pt x="1126584" y="13406"/>
                  </a:lnTo>
                  <a:lnTo>
                    <a:pt x="1176083" y="8180"/>
                  </a:lnTo>
                  <a:lnTo>
                    <a:pt x="1234730" y="6415"/>
                  </a:lnTo>
                  <a:lnTo>
                    <a:pt x="1297441" y="0"/>
                  </a:lnTo>
                  <a:lnTo>
                    <a:pt x="1347648" y="59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159885" y="1817547"/>
              <a:ext cx="230550" cy="395694"/>
            </a:xfrm>
            <a:custGeom>
              <a:avLst/>
              <a:gdLst/>
              <a:ahLst/>
              <a:cxnLst/>
              <a:rect l="0" t="0" r="0" b="0"/>
              <a:pathLst>
                <a:path w="230550" h="395694">
                  <a:moveTo>
                    <a:pt x="69524" y="0"/>
                  </a:moveTo>
                  <a:lnTo>
                    <a:pt x="13865" y="42662"/>
                  </a:lnTo>
                  <a:lnTo>
                    <a:pt x="333" y="51716"/>
                  </a:lnTo>
                  <a:lnTo>
                    <a:pt x="0" y="50855"/>
                  </a:lnTo>
                  <a:lnTo>
                    <a:pt x="2117" y="47941"/>
                  </a:lnTo>
                  <a:lnTo>
                    <a:pt x="40154" y="31429"/>
                  </a:lnTo>
                  <a:lnTo>
                    <a:pt x="73300" y="24130"/>
                  </a:lnTo>
                  <a:lnTo>
                    <a:pt x="126422" y="21664"/>
                  </a:lnTo>
                  <a:lnTo>
                    <a:pt x="147844" y="27566"/>
                  </a:lnTo>
                  <a:lnTo>
                    <a:pt x="156833" y="32415"/>
                  </a:lnTo>
                  <a:lnTo>
                    <a:pt x="161655" y="40328"/>
                  </a:lnTo>
                  <a:lnTo>
                    <a:pt x="163893" y="61597"/>
                  </a:lnTo>
                  <a:lnTo>
                    <a:pt x="157869" y="80409"/>
                  </a:lnTo>
                  <a:lnTo>
                    <a:pt x="121604" y="126007"/>
                  </a:lnTo>
                  <a:lnTo>
                    <a:pt x="106709" y="139061"/>
                  </a:lnTo>
                  <a:lnTo>
                    <a:pt x="88390" y="148763"/>
                  </a:lnTo>
                  <a:lnTo>
                    <a:pt x="86781" y="151818"/>
                  </a:lnTo>
                  <a:lnTo>
                    <a:pt x="90387" y="153854"/>
                  </a:lnTo>
                  <a:lnTo>
                    <a:pt x="134056" y="166966"/>
                  </a:lnTo>
                  <a:lnTo>
                    <a:pt x="185517" y="197260"/>
                  </a:lnTo>
                  <a:lnTo>
                    <a:pt x="211387" y="223394"/>
                  </a:lnTo>
                  <a:lnTo>
                    <a:pt x="228281" y="258953"/>
                  </a:lnTo>
                  <a:lnTo>
                    <a:pt x="230549" y="285496"/>
                  </a:lnTo>
                  <a:lnTo>
                    <a:pt x="226489" y="311721"/>
                  </a:lnTo>
                  <a:lnTo>
                    <a:pt x="211048" y="345046"/>
                  </a:lnTo>
                  <a:lnTo>
                    <a:pt x="198324" y="362364"/>
                  </a:lnTo>
                  <a:lnTo>
                    <a:pt x="166828" y="385268"/>
                  </a:lnTo>
                  <a:lnTo>
                    <a:pt x="127861" y="395693"/>
                  </a:lnTo>
                  <a:lnTo>
                    <a:pt x="92268" y="393193"/>
                  </a:lnTo>
                  <a:lnTo>
                    <a:pt x="79633" y="388052"/>
                  </a:lnTo>
                  <a:lnTo>
                    <a:pt x="6952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13678" y="21228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67830" y="1828076"/>
              <a:ext cx="201540" cy="339819"/>
            </a:xfrm>
            <a:custGeom>
              <a:avLst/>
              <a:gdLst/>
              <a:ahLst/>
              <a:cxnLst/>
              <a:rect l="0" t="0" r="0" b="0"/>
              <a:pathLst>
                <a:path w="201540" h="339819">
                  <a:moveTo>
                    <a:pt x="140646" y="0"/>
                  </a:moveTo>
                  <a:lnTo>
                    <a:pt x="103168" y="8333"/>
                  </a:lnTo>
                  <a:lnTo>
                    <a:pt x="51745" y="10095"/>
                  </a:lnTo>
                  <a:lnTo>
                    <a:pt x="16039" y="15989"/>
                  </a:lnTo>
                  <a:lnTo>
                    <a:pt x="8442" y="22358"/>
                  </a:lnTo>
                  <a:lnTo>
                    <a:pt x="0" y="41912"/>
                  </a:lnTo>
                  <a:lnTo>
                    <a:pt x="1817" y="92593"/>
                  </a:lnTo>
                  <a:lnTo>
                    <a:pt x="3389" y="147665"/>
                  </a:lnTo>
                  <a:lnTo>
                    <a:pt x="4774" y="167404"/>
                  </a:lnTo>
                  <a:lnTo>
                    <a:pt x="6781" y="167755"/>
                  </a:lnTo>
                  <a:lnTo>
                    <a:pt x="9289" y="164479"/>
                  </a:lnTo>
                  <a:lnTo>
                    <a:pt x="48002" y="147337"/>
                  </a:lnTo>
                  <a:lnTo>
                    <a:pt x="57827" y="143848"/>
                  </a:lnTo>
                  <a:lnTo>
                    <a:pt x="78101" y="143091"/>
                  </a:lnTo>
                  <a:lnTo>
                    <a:pt x="98810" y="147824"/>
                  </a:lnTo>
                  <a:lnTo>
                    <a:pt x="137582" y="169926"/>
                  </a:lnTo>
                  <a:lnTo>
                    <a:pt x="168117" y="196822"/>
                  </a:lnTo>
                  <a:lnTo>
                    <a:pt x="184011" y="223264"/>
                  </a:lnTo>
                  <a:lnTo>
                    <a:pt x="198692" y="264810"/>
                  </a:lnTo>
                  <a:lnTo>
                    <a:pt x="201539" y="290048"/>
                  </a:lnTo>
                  <a:lnTo>
                    <a:pt x="196566" y="310624"/>
                  </a:lnTo>
                  <a:lnTo>
                    <a:pt x="191964" y="319387"/>
                  </a:lnTo>
                  <a:lnTo>
                    <a:pt x="177492" y="332242"/>
                  </a:lnTo>
                  <a:lnTo>
                    <a:pt x="168720" y="337308"/>
                  </a:lnTo>
                  <a:lnTo>
                    <a:pt x="149614" y="339818"/>
                  </a:lnTo>
                  <a:lnTo>
                    <a:pt x="93431" y="328889"/>
                  </a:lnTo>
                  <a:lnTo>
                    <a:pt x="6694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34514" y="1849133"/>
              <a:ext cx="37176" cy="315856"/>
            </a:xfrm>
            <a:custGeom>
              <a:avLst/>
              <a:gdLst/>
              <a:ahLst/>
              <a:cxnLst/>
              <a:rect l="0" t="0" r="0" b="0"/>
              <a:pathLst>
                <a:path w="37176" h="315856">
                  <a:moveTo>
                    <a:pt x="5589" y="0"/>
                  </a:moveTo>
                  <a:lnTo>
                    <a:pt x="0" y="16767"/>
                  </a:lnTo>
                  <a:lnTo>
                    <a:pt x="4442" y="70686"/>
                  </a:lnTo>
                  <a:lnTo>
                    <a:pt x="12138" y="120509"/>
                  </a:lnTo>
                  <a:lnTo>
                    <a:pt x="18451" y="183508"/>
                  </a:lnTo>
                  <a:lnTo>
                    <a:pt x="25028" y="236030"/>
                  </a:lnTo>
                  <a:lnTo>
                    <a:pt x="34766" y="290872"/>
                  </a:lnTo>
                  <a:lnTo>
                    <a:pt x="371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391663" y="800165"/>
            <a:ext cx="4654696" cy="1495048"/>
            <a:chOff x="5391663" y="800165"/>
            <a:chExt cx="4654696" cy="1495048"/>
          </a:xfrm>
        </p:grpSpPr>
        <p:sp>
          <p:nvSpPr>
            <p:cNvPr id="22" name="Freeform 21"/>
            <p:cNvSpPr/>
            <p:nvPr/>
          </p:nvSpPr>
          <p:spPr>
            <a:xfrm>
              <a:off x="5980186" y="800165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35917" y="56192"/>
                  </a:lnTo>
                  <a:lnTo>
                    <a:pt x="81157" y="111978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11772" y="800165"/>
              <a:ext cx="189514" cy="442198"/>
            </a:xfrm>
            <a:custGeom>
              <a:avLst/>
              <a:gdLst/>
              <a:ahLst/>
              <a:cxnLst/>
              <a:rect l="0" t="0" r="0" b="0"/>
              <a:pathLst>
                <a:path w="189514" h="442198">
                  <a:moveTo>
                    <a:pt x="189513" y="0"/>
                  </a:moveTo>
                  <a:lnTo>
                    <a:pt x="172745" y="16768"/>
                  </a:lnTo>
                  <a:lnTo>
                    <a:pt x="151279" y="70686"/>
                  </a:lnTo>
                  <a:lnTo>
                    <a:pt x="128841" y="131423"/>
                  </a:lnTo>
                  <a:lnTo>
                    <a:pt x="107208" y="189087"/>
                  </a:lnTo>
                  <a:lnTo>
                    <a:pt x="81678" y="239560"/>
                  </a:lnTo>
                  <a:lnTo>
                    <a:pt x="58421" y="292206"/>
                  </a:lnTo>
                  <a:lnTo>
                    <a:pt x="38903" y="347099"/>
                  </a:lnTo>
                  <a:lnTo>
                    <a:pt x="12762" y="408372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55929" y="1105492"/>
              <a:ext cx="164043" cy="174269"/>
            </a:xfrm>
            <a:custGeom>
              <a:avLst/>
              <a:gdLst/>
              <a:ahLst/>
              <a:cxnLst/>
              <a:rect l="0" t="0" r="0" b="0"/>
              <a:pathLst>
                <a:path w="164043" h="174269">
                  <a:moveTo>
                    <a:pt x="97998" y="0"/>
                  </a:moveTo>
                  <a:lnTo>
                    <a:pt x="59480" y="2339"/>
                  </a:lnTo>
                  <a:lnTo>
                    <a:pt x="33423" y="16811"/>
                  </a:lnTo>
                  <a:lnTo>
                    <a:pt x="18216" y="29308"/>
                  </a:lnTo>
                  <a:lnTo>
                    <a:pt x="2089" y="55087"/>
                  </a:lnTo>
                  <a:lnTo>
                    <a:pt x="0" y="77905"/>
                  </a:lnTo>
                  <a:lnTo>
                    <a:pt x="8190" y="130682"/>
                  </a:lnTo>
                  <a:lnTo>
                    <a:pt x="20649" y="152057"/>
                  </a:lnTo>
                  <a:lnTo>
                    <a:pt x="28884" y="161033"/>
                  </a:lnTo>
                  <a:lnTo>
                    <a:pt x="50513" y="171006"/>
                  </a:lnTo>
                  <a:lnTo>
                    <a:pt x="75724" y="174268"/>
                  </a:lnTo>
                  <a:lnTo>
                    <a:pt x="102526" y="171819"/>
                  </a:lnTo>
                  <a:lnTo>
                    <a:pt x="123797" y="163711"/>
                  </a:lnTo>
                  <a:lnTo>
                    <a:pt x="132745" y="158274"/>
                  </a:lnTo>
                  <a:lnTo>
                    <a:pt x="145807" y="142874"/>
                  </a:lnTo>
                  <a:lnTo>
                    <a:pt x="163724" y="104391"/>
                  </a:lnTo>
                  <a:lnTo>
                    <a:pt x="164042" y="94160"/>
                  </a:lnTo>
                  <a:lnTo>
                    <a:pt x="158156" y="73434"/>
                  </a:lnTo>
                  <a:lnTo>
                    <a:pt x="144622" y="55644"/>
                  </a:lnTo>
                  <a:lnTo>
                    <a:pt x="126909" y="41108"/>
                  </a:lnTo>
                  <a:lnTo>
                    <a:pt x="8747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01326" y="1137077"/>
              <a:ext cx="123617" cy="152906"/>
            </a:xfrm>
            <a:custGeom>
              <a:avLst/>
              <a:gdLst/>
              <a:ahLst/>
              <a:cxnLst/>
              <a:rect l="0" t="0" r="0" b="0"/>
              <a:pathLst>
                <a:path w="123617" h="152906">
                  <a:moveTo>
                    <a:pt x="0" y="10529"/>
                  </a:moveTo>
                  <a:lnTo>
                    <a:pt x="0" y="59460"/>
                  </a:lnTo>
                  <a:lnTo>
                    <a:pt x="2340" y="88428"/>
                  </a:lnTo>
                  <a:lnTo>
                    <a:pt x="16811" y="123297"/>
                  </a:lnTo>
                  <a:lnTo>
                    <a:pt x="29309" y="140977"/>
                  </a:lnTo>
                  <a:lnTo>
                    <a:pt x="48901" y="150394"/>
                  </a:lnTo>
                  <a:lnTo>
                    <a:pt x="60677" y="152905"/>
                  </a:lnTo>
                  <a:lnTo>
                    <a:pt x="70867" y="151070"/>
                  </a:lnTo>
                  <a:lnTo>
                    <a:pt x="88428" y="139672"/>
                  </a:lnTo>
                  <a:lnTo>
                    <a:pt x="105880" y="113524"/>
                  </a:lnTo>
                  <a:lnTo>
                    <a:pt x="121087" y="64842"/>
                  </a:lnTo>
                  <a:lnTo>
                    <a:pt x="123616" y="2753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8197" y="947564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3577" y="5270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06653" y="1094963"/>
              <a:ext cx="105286" cy="191876"/>
            </a:xfrm>
            <a:custGeom>
              <a:avLst/>
              <a:gdLst/>
              <a:ahLst/>
              <a:cxnLst/>
              <a:rect l="0" t="0" r="0" b="0"/>
              <a:pathLst>
                <a:path w="105286" h="191876">
                  <a:moveTo>
                    <a:pt x="0" y="73700"/>
                  </a:moveTo>
                  <a:lnTo>
                    <a:pt x="3119" y="116392"/>
                  </a:lnTo>
                  <a:lnTo>
                    <a:pt x="21330" y="179035"/>
                  </a:lnTo>
                  <a:lnTo>
                    <a:pt x="25857" y="191875"/>
                  </a:lnTo>
                  <a:lnTo>
                    <a:pt x="13107" y="129640"/>
                  </a:lnTo>
                  <a:lnTo>
                    <a:pt x="11038" y="70842"/>
                  </a:lnTo>
                  <a:lnTo>
                    <a:pt x="16993" y="45523"/>
                  </a:lnTo>
                  <a:lnTo>
                    <a:pt x="21857" y="33858"/>
                  </a:lnTo>
                  <a:lnTo>
                    <a:pt x="36620" y="17778"/>
                  </a:lnTo>
                  <a:lnTo>
                    <a:pt x="45470" y="1185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879399" y="1111513"/>
              <a:ext cx="125300" cy="166983"/>
            </a:xfrm>
            <a:custGeom>
              <a:avLst/>
              <a:gdLst/>
              <a:ahLst/>
              <a:cxnLst/>
              <a:rect l="0" t="0" r="0" b="0"/>
              <a:pathLst>
                <a:path w="125300" h="166983">
                  <a:moveTo>
                    <a:pt x="6238" y="88735"/>
                  </a:moveTo>
                  <a:lnTo>
                    <a:pt x="43716" y="97068"/>
                  </a:lnTo>
                  <a:lnTo>
                    <a:pt x="55790" y="97800"/>
                  </a:lnTo>
                  <a:lnTo>
                    <a:pt x="75445" y="92374"/>
                  </a:lnTo>
                  <a:lnTo>
                    <a:pt x="107126" y="69827"/>
                  </a:lnTo>
                  <a:lnTo>
                    <a:pt x="123219" y="44138"/>
                  </a:lnTo>
                  <a:lnTo>
                    <a:pt x="125299" y="24461"/>
                  </a:lnTo>
                  <a:lnTo>
                    <a:pt x="124217" y="14300"/>
                  </a:lnTo>
                  <a:lnTo>
                    <a:pt x="117646" y="7526"/>
                  </a:lnTo>
                  <a:lnTo>
                    <a:pt x="94747" y="0"/>
                  </a:lnTo>
                  <a:lnTo>
                    <a:pt x="83962" y="332"/>
                  </a:lnTo>
                  <a:lnTo>
                    <a:pt x="65739" y="6941"/>
                  </a:lnTo>
                  <a:lnTo>
                    <a:pt x="11505" y="43634"/>
                  </a:lnTo>
                  <a:lnTo>
                    <a:pt x="2730" y="66740"/>
                  </a:lnTo>
                  <a:lnTo>
                    <a:pt x="0" y="94168"/>
                  </a:lnTo>
                  <a:lnTo>
                    <a:pt x="2686" y="118056"/>
                  </a:lnTo>
                  <a:lnTo>
                    <a:pt x="16364" y="151235"/>
                  </a:lnTo>
                  <a:lnTo>
                    <a:pt x="24687" y="158478"/>
                  </a:lnTo>
                  <a:lnTo>
                    <a:pt x="46413" y="166525"/>
                  </a:lnTo>
                  <a:lnTo>
                    <a:pt x="68547" y="166982"/>
                  </a:lnTo>
                  <a:lnTo>
                    <a:pt x="122051" y="1624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68501" y="1125177"/>
              <a:ext cx="122505" cy="162386"/>
            </a:xfrm>
            <a:custGeom>
              <a:avLst/>
              <a:gdLst/>
              <a:ahLst/>
              <a:cxnLst/>
              <a:rect l="0" t="0" r="0" b="0"/>
              <a:pathLst>
                <a:path w="122505" h="162386">
                  <a:moveTo>
                    <a:pt x="6691" y="22429"/>
                  </a:moveTo>
                  <a:lnTo>
                    <a:pt x="12280" y="81046"/>
                  </a:lnTo>
                  <a:lnTo>
                    <a:pt x="24902" y="140762"/>
                  </a:lnTo>
                  <a:lnTo>
                    <a:pt x="25851" y="153960"/>
                  </a:lnTo>
                  <a:lnTo>
                    <a:pt x="24143" y="160419"/>
                  </a:lnTo>
                  <a:lnTo>
                    <a:pt x="20665" y="162385"/>
                  </a:lnTo>
                  <a:lnTo>
                    <a:pt x="16007" y="161357"/>
                  </a:lnTo>
                  <a:lnTo>
                    <a:pt x="12901" y="155992"/>
                  </a:lnTo>
                  <a:lnTo>
                    <a:pt x="0" y="93652"/>
                  </a:lnTo>
                  <a:lnTo>
                    <a:pt x="39" y="37321"/>
                  </a:lnTo>
                  <a:lnTo>
                    <a:pt x="2256" y="25338"/>
                  </a:lnTo>
                  <a:lnTo>
                    <a:pt x="7244" y="16179"/>
                  </a:lnTo>
                  <a:lnTo>
                    <a:pt x="22144" y="2884"/>
                  </a:lnTo>
                  <a:lnTo>
                    <a:pt x="31031" y="40"/>
                  </a:lnTo>
                  <a:lnTo>
                    <a:pt x="50263" y="0"/>
                  </a:lnTo>
                  <a:lnTo>
                    <a:pt x="67390" y="10121"/>
                  </a:lnTo>
                  <a:lnTo>
                    <a:pt x="97449" y="39625"/>
                  </a:lnTo>
                  <a:lnTo>
                    <a:pt x="113260" y="72108"/>
                  </a:lnTo>
                  <a:lnTo>
                    <a:pt x="121286" y="126298"/>
                  </a:lnTo>
                  <a:lnTo>
                    <a:pt x="122504" y="1382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25946" y="1137077"/>
              <a:ext cx="131206" cy="180049"/>
            </a:xfrm>
            <a:custGeom>
              <a:avLst/>
              <a:gdLst/>
              <a:ahLst/>
              <a:cxnLst/>
              <a:rect l="0" t="0" r="0" b="0"/>
              <a:pathLst>
                <a:path w="131206" h="180049">
                  <a:moveTo>
                    <a:pt x="80873" y="0"/>
                  </a:moveTo>
                  <a:lnTo>
                    <a:pt x="38181" y="14573"/>
                  </a:lnTo>
                  <a:lnTo>
                    <a:pt x="27845" y="20244"/>
                  </a:lnTo>
                  <a:lnTo>
                    <a:pt x="13241" y="35904"/>
                  </a:lnTo>
                  <a:lnTo>
                    <a:pt x="4021" y="55732"/>
                  </a:lnTo>
                  <a:lnTo>
                    <a:pt x="0" y="94372"/>
                  </a:lnTo>
                  <a:lnTo>
                    <a:pt x="6867" y="138836"/>
                  </a:lnTo>
                  <a:lnTo>
                    <a:pt x="17176" y="159581"/>
                  </a:lnTo>
                  <a:lnTo>
                    <a:pt x="32676" y="173480"/>
                  </a:lnTo>
                  <a:lnTo>
                    <a:pt x="41722" y="178825"/>
                  </a:lnTo>
                  <a:lnTo>
                    <a:pt x="51263" y="180048"/>
                  </a:lnTo>
                  <a:lnTo>
                    <a:pt x="71222" y="175168"/>
                  </a:lnTo>
                  <a:lnTo>
                    <a:pt x="96601" y="159266"/>
                  </a:lnTo>
                  <a:lnTo>
                    <a:pt x="108530" y="143315"/>
                  </a:lnTo>
                  <a:lnTo>
                    <a:pt x="125720" y="104478"/>
                  </a:lnTo>
                  <a:lnTo>
                    <a:pt x="131205" y="67872"/>
                  </a:lnTo>
                  <a:lnTo>
                    <a:pt x="126249" y="47323"/>
                  </a:lnTo>
                  <a:lnTo>
                    <a:pt x="104004" y="15067"/>
                  </a:lnTo>
                  <a:lnTo>
                    <a:pt x="93883" y="669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33161" y="884393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54145"/>
                  </a:lnTo>
                  <a:lnTo>
                    <a:pt x="3119" y="101441"/>
                  </a:lnTo>
                  <a:lnTo>
                    <a:pt x="8333" y="153669"/>
                  </a:lnTo>
                  <a:lnTo>
                    <a:pt x="9877" y="205019"/>
                  </a:lnTo>
                  <a:lnTo>
                    <a:pt x="10335" y="261568"/>
                  </a:lnTo>
                  <a:lnTo>
                    <a:pt x="10470" y="312248"/>
                  </a:lnTo>
                  <a:lnTo>
                    <a:pt x="10511" y="350661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06819" y="104232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15205" y="8333"/>
                  </a:lnTo>
                  <a:lnTo>
                    <a:pt x="163782" y="15684"/>
                  </a:lnTo>
                  <a:lnTo>
                    <a:pt x="109733" y="21165"/>
                  </a:lnTo>
                  <a:lnTo>
                    <a:pt x="53228" y="355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992417" y="1114276"/>
              <a:ext cx="209284" cy="213639"/>
            </a:xfrm>
            <a:custGeom>
              <a:avLst/>
              <a:gdLst/>
              <a:ahLst/>
              <a:cxnLst/>
              <a:rect l="0" t="0" r="0" b="0"/>
              <a:pathLst>
                <a:path w="209284" h="213639">
                  <a:moveTo>
                    <a:pt x="135583" y="117558"/>
                  </a:moveTo>
                  <a:lnTo>
                    <a:pt x="146761" y="100790"/>
                  </a:lnTo>
                  <a:lnTo>
                    <a:pt x="149130" y="83199"/>
                  </a:lnTo>
                  <a:lnTo>
                    <a:pt x="145114" y="63683"/>
                  </a:lnTo>
                  <a:lnTo>
                    <a:pt x="129698" y="34134"/>
                  </a:lnTo>
                  <a:lnTo>
                    <a:pt x="116980" y="17700"/>
                  </a:lnTo>
                  <a:lnTo>
                    <a:pt x="97289" y="5716"/>
                  </a:lnTo>
                  <a:lnTo>
                    <a:pt x="85487" y="883"/>
                  </a:lnTo>
                  <a:lnTo>
                    <a:pt x="74110" y="0"/>
                  </a:lnTo>
                  <a:lnTo>
                    <a:pt x="52109" y="5258"/>
                  </a:lnTo>
                  <a:lnTo>
                    <a:pt x="33753" y="18514"/>
                  </a:lnTo>
                  <a:lnTo>
                    <a:pt x="18965" y="37273"/>
                  </a:lnTo>
                  <a:lnTo>
                    <a:pt x="5233" y="74143"/>
                  </a:lnTo>
                  <a:lnTo>
                    <a:pt x="0" y="131642"/>
                  </a:lnTo>
                  <a:lnTo>
                    <a:pt x="4556" y="187800"/>
                  </a:lnTo>
                  <a:lnTo>
                    <a:pt x="9627" y="197141"/>
                  </a:lnTo>
                  <a:lnTo>
                    <a:pt x="24620" y="210640"/>
                  </a:lnTo>
                  <a:lnTo>
                    <a:pt x="33532" y="213538"/>
                  </a:lnTo>
                  <a:lnTo>
                    <a:pt x="52792" y="213638"/>
                  </a:lnTo>
                  <a:lnTo>
                    <a:pt x="69931" y="206663"/>
                  </a:lnTo>
                  <a:lnTo>
                    <a:pt x="77778" y="201528"/>
                  </a:lnTo>
                  <a:lnTo>
                    <a:pt x="89615" y="183344"/>
                  </a:lnTo>
                  <a:lnTo>
                    <a:pt x="117745" y="127261"/>
                  </a:lnTo>
                  <a:lnTo>
                    <a:pt x="126875" y="101593"/>
                  </a:lnTo>
                  <a:lnTo>
                    <a:pt x="129777" y="98726"/>
                  </a:lnTo>
                  <a:lnTo>
                    <a:pt x="131712" y="102663"/>
                  </a:lnTo>
                  <a:lnTo>
                    <a:pt x="136202" y="120297"/>
                  </a:lnTo>
                  <a:lnTo>
                    <a:pt x="145997" y="139832"/>
                  </a:lnTo>
                  <a:lnTo>
                    <a:pt x="170254" y="164972"/>
                  </a:lnTo>
                  <a:lnTo>
                    <a:pt x="178584" y="169054"/>
                  </a:lnTo>
                  <a:lnTo>
                    <a:pt x="209283" y="1702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195633" y="863336"/>
              <a:ext cx="48181" cy="410613"/>
            </a:xfrm>
            <a:custGeom>
              <a:avLst/>
              <a:gdLst/>
              <a:ahLst/>
              <a:cxnLst/>
              <a:rect l="0" t="0" r="0" b="0"/>
              <a:pathLst>
                <a:path w="48181" h="410613">
                  <a:moveTo>
                    <a:pt x="6067" y="0"/>
                  </a:moveTo>
                  <a:lnTo>
                    <a:pt x="0" y="34792"/>
                  </a:lnTo>
                  <a:lnTo>
                    <a:pt x="4522" y="93657"/>
                  </a:lnTo>
                  <a:lnTo>
                    <a:pt x="11351" y="145102"/>
                  </a:lnTo>
                  <a:lnTo>
                    <a:pt x="15041" y="200661"/>
                  </a:lnTo>
                  <a:lnTo>
                    <a:pt x="23524" y="262685"/>
                  </a:lnTo>
                  <a:lnTo>
                    <a:pt x="27227" y="316479"/>
                  </a:lnTo>
                  <a:lnTo>
                    <a:pt x="35245" y="377763"/>
                  </a:lnTo>
                  <a:lnTo>
                    <a:pt x="37752" y="400692"/>
                  </a:lnTo>
                  <a:lnTo>
                    <a:pt x="40058" y="405168"/>
                  </a:lnTo>
                  <a:lnTo>
                    <a:pt x="4818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38570" y="905450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65597"/>
                  </a:lnTo>
                  <a:lnTo>
                    <a:pt x="9065" y="215962"/>
                  </a:lnTo>
                  <a:lnTo>
                    <a:pt x="15683" y="275339"/>
                  </a:lnTo>
                  <a:lnTo>
                    <a:pt x="19464" y="326207"/>
                  </a:lnTo>
                  <a:lnTo>
                    <a:pt x="21911" y="380638"/>
                  </a:lnTo>
                  <a:lnTo>
                    <a:pt x="23966" y="387120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414677" y="1136254"/>
              <a:ext cx="106468" cy="161011"/>
            </a:xfrm>
            <a:custGeom>
              <a:avLst/>
              <a:gdLst/>
              <a:ahLst/>
              <a:cxnLst/>
              <a:rect l="0" t="0" r="0" b="0"/>
              <a:pathLst>
                <a:path w="106468" h="161011">
                  <a:moveTo>
                    <a:pt x="92349" y="21880"/>
                  </a:moveTo>
                  <a:lnTo>
                    <a:pt x="86759" y="5113"/>
                  </a:lnTo>
                  <a:lnTo>
                    <a:pt x="81604" y="1343"/>
                  </a:lnTo>
                  <a:lnTo>
                    <a:pt x="74656" y="0"/>
                  </a:lnTo>
                  <a:lnTo>
                    <a:pt x="66516" y="274"/>
                  </a:lnTo>
                  <a:lnTo>
                    <a:pt x="38291" y="11839"/>
                  </a:lnTo>
                  <a:lnTo>
                    <a:pt x="24259" y="26776"/>
                  </a:lnTo>
                  <a:lnTo>
                    <a:pt x="5719" y="64961"/>
                  </a:lnTo>
                  <a:lnTo>
                    <a:pt x="0" y="101456"/>
                  </a:lnTo>
                  <a:lnTo>
                    <a:pt x="4902" y="125097"/>
                  </a:lnTo>
                  <a:lnTo>
                    <a:pt x="9484" y="136315"/>
                  </a:lnTo>
                  <a:lnTo>
                    <a:pt x="23935" y="151899"/>
                  </a:lnTo>
                  <a:lnTo>
                    <a:pt x="32701" y="157692"/>
                  </a:lnTo>
                  <a:lnTo>
                    <a:pt x="54920" y="161010"/>
                  </a:lnTo>
                  <a:lnTo>
                    <a:pt x="67396" y="160257"/>
                  </a:lnTo>
                  <a:lnTo>
                    <a:pt x="76884" y="156245"/>
                  </a:lnTo>
                  <a:lnTo>
                    <a:pt x="90545" y="142429"/>
                  </a:lnTo>
                  <a:lnTo>
                    <a:pt x="104812" y="114920"/>
                  </a:lnTo>
                  <a:lnTo>
                    <a:pt x="106467" y="91697"/>
                  </a:lnTo>
                  <a:lnTo>
                    <a:pt x="102877" y="429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543550" y="1126549"/>
              <a:ext cx="256178" cy="186796"/>
            </a:xfrm>
            <a:custGeom>
              <a:avLst/>
              <a:gdLst/>
              <a:ahLst/>
              <a:cxnLst/>
              <a:rect l="0" t="0" r="0" b="0"/>
              <a:pathLst>
                <a:path w="256178" h="18679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10874" y="123577"/>
                  </a:lnTo>
                  <a:lnTo>
                    <a:pt x="25743" y="157108"/>
                  </a:lnTo>
                  <a:lnTo>
                    <a:pt x="50556" y="183681"/>
                  </a:lnTo>
                  <a:lnTo>
                    <a:pt x="58964" y="186795"/>
                  </a:lnTo>
                  <a:lnTo>
                    <a:pt x="66909" y="186531"/>
                  </a:lnTo>
                  <a:lnTo>
                    <a:pt x="74545" y="184015"/>
                  </a:lnTo>
                  <a:lnTo>
                    <a:pt x="80806" y="178829"/>
                  </a:lnTo>
                  <a:lnTo>
                    <a:pt x="95206" y="154762"/>
                  </a:lnTo>
                  <a:lnTo>
                    <a:pt x="114170" y="104868"/>
                  </a:lnTo>
                  <a:lnTo>
                    <a:pt x="117751" y="102667"/>
                  </a:lnTo>
                  <a:lnTo>
                    <a:pt x="121307" y="105879"/>
                  </a:lnTo>
                  <a:lnTo>
                    <a:pt x="153905" y="155784"/>
                  </a:lnTo>
                  <a:lnTo>
                    <a:pt x="168604" y="169843"/>
                  </a:lnTo>
                  <a:lnTo>
                    <a:pt x="186834" y="179991"/>
                  </a:lnTo>
                  <a:lnTo>
                    <a:pt x="196610" y="180825"/>
                  </a:lnTo>
                  <a:lnTo>
                    <a:pt x="216830" y="175513"/>
                  </a:lnTo>
                  <a:lnTo>
                    <a:pt x="234395" y="159114"/>
                  </a:lnTo>
                  <a:lnTo>
                    <a:pt x="247661" y="136228"/>
                  </a:lnTo>
                  <a:lnTo>
                    <a:pt x="256177" y="80288"/>
                  </a:lnTo>
                  <a:lnTo>
                    <a:pt x="254533" y="42896"/>
                  </a:lnTo>
                  <a:lnTo>
                    <a:pt x="24774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64995" y="1135441"/>
              <a:ext cx="126343" cy="215262"/>
            </a:xfrm>
            <a:custGeom>
              <a:avLst/>
              <a:gdLst/>
              <a:ahLst/>
              <a:cxnLst/>
              <a:rect l="0" t="0" r="0" b="0"/>
              <a:pathLst>
                <a:path w="126343" h="215262">
                  <a:moveTo>
                    <a:pt x="0" y="43750"/>
                  </a:moveTo>
                  <a:lnTo>
                    <a:pt x="19151" y="60561"/>
                  </a:lnTo>
                  <a:lnTo>
                    <a:pt x="52727" y="77327"/>
                  </a:lnTo>
                  <a:lnTo>
                    <a:pt x="78807" y="82070"/>
                  </a:lnTo>
                  <a:lnTo>
                    <a:pt x="99756" y="77939"/>
                  </a:lnTo>
                  <a:lnTo>
                    <a:pt x="108618" y="73562"/>
                  </a:lnTo>
                  <a:lnTo>
                    <a:pt x="114525" y="65964"/>
                  </a:lnTo>
                  <a:lnTo>
                    <a:pt x="121090" y="45044"/>
                  </a:lnTo>
                  <a:lnTo>
                    <a:pt x="120501" y="35254"/>
                  </a:lnTo>
                  <a:lnTo>
                    <a:pt x="113608" y="18137"/>
                  </a:lnTo>
                  <a:lnTo>
                    <a:pt x="99625" y="5850"/>
                  </a:lnTo>
                  <a:lnTo>
                    <a:pt x="90983" y="936"/>
                  </a:lnTo>
                  <a:lnTo>
                    <a:pt x="80542" y="0"/>
                  </a:lnTo>
                  <a:lnTo>
                    <a:pt x="56464" y="5198"/>
                  </a:lnTo>
                  <a:lnTo>
                    <a:pt x="27778" y="21279"/>
                  </a:lnTo>
                  <a:lnTo>
                    <a:pt x="15075" y="40392"/>
                  </a:lnTo>
                  <a:lnTo>
                    <a:pt x="6700" y="65654"/>
                  </a:lnTo>
                  <a:lnTo>
                    <a:pt x="3155" y="110422"/>
                  </a:lnTo>
                  <a:lnTo>
                    <a:pt x="10164" y="146953"/>
                  </a:lnTo>
                  <a:lnTo>
                    <a:pt x="20505" y="169167"/>
                  </a:lnTo>
                  <a:lnTo>
                    <a:pt x="45070" y="195814"/>
                  </a:lnTo>
                  <a:lnTo>
                    <a:pt x="80164" y="212939"/>
                  </a:lnTo>
                  <a:lnTo>
                    <a:pt x="100359" y="215261"/>
                  </a:lnTo>
                  <a:lnTo>
                    <a:pt x="126342" y="2122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058609" y="893378"/>
              <a:ext cx="206469" cy="467683"/>
            </a:xfrm>
            <a:custGeom>
              <a:avLst/>
              <a:gdLst/>
              <a:ahLst/>
              <a:cxnLst/>
              <a:rect l="0" t="0" r="0" b="0"/>
              <a:pathLst>
                <a:path w="206469" h="467683">
                  <a:moveTo>
                    <a:pt x="111712" y="380570"/>
                  </a:moveTo>
                  <a:lnTo>
                    <a:pt x="117301" y="363802"/>
                  </a:lnTo>
                  <a:lnTo>
                    <a:pt x="116927" y="346211"/>
                  </a:lnTo>
                  <a:lnTo>
                    <a:pt x="107153" y="306322"/>
                  </a:lnTo>
                  <a:lnTo>
                    <a:pt x="91774" y="280712"/>
                  </a:lnTo>
                  <a:lnTo>
                    <a:pt x="83212" y="275393"/>
                  </a:lnTo>
                  <a:lnTo>
                    <a:pt x="61221" y="269484"/>
                  </a:lnTo>
                  <a:lnTo>
                    <a:pt x="51145" y="271417"/>
                  </a:lnTo>
                  <a:lnTo>
                    <a:pt x="33711" y="282925"/>
                  </a:lnTo>
                  <a:lnTo>
                    <a:pt x="10742" y="309134"/>
                  </a:lnTo>
                  <a:lnTo>
                    <a:pt x="2496" y="332053"/>
                  </a:lnTo>
                  <a:lnTo>
                    <a:pt x="0" y="356667"/>
                  </a:lnTo>
                  <a:lnTo>
                    <a:pt x="10938" y="417370"/>
                  </a:lnTo>
                  <a:lnTo>
                    <a:pt x="26351" y="447105"/>
                  </a:lnTo>
                  <a:lnTo>
                    <a:pt x="42188" y="460054"/>
                  </a:lnTo>
                  <a:lnTo>
                    <a:pt x="51325" y="465145"/>
                  </a:lnTo>
                  <a:lnTo>
                    <a:pt x="73955" y="467682"/>
                  </a:lnTo>
                  <a:lnTo>
                    <a:pt x="86541" y="466720"/>
                  </a:lnTo>
                  <a:lnTo>
                    <a:pt x="96101" y="462570"/>
                  </a:lnTo>
                  <a:lnTo>
                    <a:pt x="109843" y="448600"/>
                  </a:lnTo>
                  <a:lnTo>
                    <a:pt x="132061" y="392547"/>
                  </a:lnTo>
                  <a:lnTo>
                    <a:pt x="149053" y="335137"/>
                  </a:lnTo>
                  <a:lnTo>
                    <a:pt x="152412" y="280541"/>
                  </a:lnTo>
                  <a:lnTo>
                    <a:pt x="154577" y="217700"/>
                  </a:lnTo>
                  <a:lnTo>
                    <a:pt x="162077" y="159535"/>
                  </a:lnTo>
                  <a:lnTo>
                    <a:pt x="163680" y="111137"/>
                  </a:lnTo>
                  <a:lnTo>
                    <a:pt x="161715" y="74818"/>
                  </a:lnTo>
                  <a:lnTo>
                    <a:pt x="144509" y="16494"/>
                  </a:lnTo>
                  <a:lnTo>
                    <a:pt x="140596" y="4492"/>
                  </a:lnTo>
                  <a:lnTo>
                    <a:pt x="136817" y="0"/>
                  </a:lnTo>
                  <a:lnTo>
                    <a:pt x="133128" y="515"/>
                  </a:lnTo>
                  <a:lnTo>
                    <a:pt x="129499" y="4367"/>
                  </a:lnTo>
                  <a:lnTo>
                    <a:pt x="118802" y="32146"/>
                  </a:lnTo>
                  <a:lnTo>
                    <a:pt x="113113" y="85794"/>
                  </a:lnTo>
                  <a:lnTo>
                    <a:pt x="113297" y="138031"/>
                  </a:lnTo>
                  <a:lnTo>
                    <a:pt x="120127" y="192021"/>
                  </a:lnTo>
                  <a:lnTo>
                    <a:pt x="127413" y="241810"/>
                  </a:lnTo>
                  <a:lnTo>
                    <a:pt x="136771" y="291493"/>
                  </a:lnTo>
                  <a:lnTo>
                    <a:pt x="151584" y="347117"/>
                  </a:lnTo>
                  <a:lnTo>
                    <a:pt x="175826" y="395712"/>
                  </a:lnTo>
                  <a:lnTo>
                    <a:pt x="206468" y="43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656827" y="989678"/>
              <a:ext cx="18863" cy="421141"/>
            </a:xfrm>
            <a:custGeom>
              <a:avLst/>
              <a:gdLst/>
              <a:ahLst/>
              <a:cxnLst/>
              <a:rect l="0" t="0" r="0" b="0"/>
              <a:pathLst>
                <a:path w="18863" h="421141">
                  <a:moveTo>
                    <a:pt x="8334" y="0"/>
                  </a:moveTo>
                  <a:lnTo>
                    <a:pt x="0" y="52051"/>
                  </a:lnTo>
                  <a:lnTo>
                    <a:pt x="1575" y="111349"/>
                  </a:lnTo>
                  <a:lnTo>
                    <a:pt x="5330" y="155943"/>
                  </a:lnTo>
                  <a:lnTo>
                    <a:pt x="6999" y="199160"/>
                  </a:lnTo>
                  <a:lnTo>
                    <a:pt x="7740" y="241764"/>
                  </a:lnTo>
                  <a:lnTo>
                    <a:pt x="11277" y="295852"/>
                  </a:lnTo>
                  <a:lnTo>
                    <a:pt x="17363" y="351158"/>
                  </a:lnTo>
                  <a:lnTo>
                    <a:pt x="18664" y="408689"/>
                  </a:lnTo>
                  <a:lnTo>
                    <a:pt x="1886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559876" y="1142017"/>
              <a:ext cx="221099" cy="5590"/>
            </a:xfrm>
            <a:custGeom>
              <a:avLst/>
              <a:gdLst/>
              <a:ahLst/>
              <a:cxnLst/>
              <a:rect l="0" t="0" r="0" b="0"/>
              <a:pathLst>
                <a:path w="221099" h="5590">
                  <a:moveTo>
                    <a:pt x="221098" y="5589"/>
                  </a:moveTo>
                  <a:lnTo>
                    <a:pt x="162481" y="0"/>
                  </a:lnTo>
                  <a:lnTo>
                    <a:pt x="101072" y="3272"/>
                  </a:lnTo>
                  <a:lnTo>
                    <a:pt x="42668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799041" y="1278887"/>
              <a:ext cx="149910" cy="160635"/>
            </a:xfrm>
            <a:custGeom>
              <a:avLst/>
              <a:gdLst/>
              <a:ahLst/>
              <a:cxnLst/>
              <a:rect l="0" t="0" r="0" b="0"/>
              <a:pathLst>
                <a:path w="149910" h="160635">
                  <a:moveTo>
                    <a:pt x="87218" y="5589"/>
                  </a:moveTo>
                  <a:lnTo>
                    <a:pt x="70450" y="0"/>
                  </a:lnTo>
                  <a:lnTo>
                    <a:pt x="52859" y="376"/>
                  </a:lnTo>
                  <a:lnTo>
                    <a:pt x="34513" y="5612"/>
                  </a:lnTo>
                  <a:lnTo>
                    <a:pt x="18560" y="15738"/>
                  </a:lnTo>
                  <a:lnTo>
                    <a:pt x="6790" y="34276"/>
                  </a:lnTo>
                  <a:lnTo>
                    <a:pt x="0" y="56943"/>
                  </a:lnTo>
                  <a:lnTo>
                    <a:pt x="2754" y="89436"/>
                  </a:lnTo>
                  <a:lnTo>
                    <a:pt x="12149" y="120120"/>
                  </a:lnTo>
                  <a:lnTo>
                    <a:pt x="23048" y="136820"/>
                  </a:lnTo>
                  <a:lnTo>
                    <a:pt x="38811" y="148922"/>
                  </a:lnTo>
                  <a:lnTo>
                    <a:pt x="58685" y="157030"/>
                  </a:lnTo>
                  <a:lnTo>
                    <a:pt x="83115" y="160634"/>
                  </a:lnTo>
                  <a:lnTo>
                    <a:pt x="123178" y="151484"/>
                  </a:lnTo>
                  <a:lnTo>
                    <a:pt x="133418" y="143797"/>
                  </a:lnTo>
                  <a:lnTo>
                    <a:pt x="147915" y="122777"/>
                  </a:lnTo>
                  <a:lnTo>
                    <a:pt x="149909" y="111790"/>
                  </a:lnTo>
                  <a:lnTo>
                    <a:pt x="136057" y="58352"/>
                  </a:lnTo>
                  <a:lnTo>
                    <a:pt x="122962" y="40348"/>
                  </a:lnTo>
                  <a:lnTo>
                    <a:pt x="106614" y="26887"/>
                  </a:lnTo>
                  <a:lnTo>
                    <a:pt x="7669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86935" y="1558217"/>
              <a:ext cx="219636" cy="526563"/>
            </a:xfrm>
            <a:custGeom>
              <a:avLst/>
              <a:gdLst/>
              <a:ahLst/>
              <a:cxnLst/>
              <a:rect l="0" t="0" r="0" b="0"/>
              <a:pathLst>
                <a:path w="219636" h="526563">
                  <a:moveTo>
                    <a:pt x="9065" y="0"/>
                  </a:moveTo>
                  <a:lnTo>
                    <a:pt x="0" y="58617"/>
                  </a:lnTo>
                  <a:lnTo>
                    <a:pt x="10182" y="121453"/>
                  </a:lnTo>
                  <a:lnTo>
                    <a:pt x="17735" y="181528"/>
                  </a:lnTo>
                  <a:lnTo>
                    <a:pt x="30801" y="241104"/>
                  </a:lnTo>
                  <a:lnTo>
                    <a:pt x="40852" y="285908"/>
                  </a:lnTo>
                  <a:lnTo>
                    <a:pt x="51239" y="347926"/>
                  </a:lnTo>
                  <a:lnTo>
                    <a:pt x="58606" y="410755"/>
                  </a:lnTo>
                  <a:lnTo>
                    <a:pt x="60788" y="467586"/>
                  </a:lnTo>
                  <a:lnTo>
                    <a:pt x="55936" y="523121"/>
                  </a:lnTo>
                  <a:lnTo>
                    <a:pt x="54350" y="526562"/>
                  </a:lnTo>
                  <a:lnTo>
                    <a:pt x="53293" y="524177"/>
                  </a:lnTo>
                  <a:lnTo>
                    <a:pt x="48245" y="461208"/>
                  </a:lnTo>
                  <a:lnTo>
                    <a:pt x="45196" y="434269"/>
                  </a:lnTo>
                  <a:lnTo>
                    <a:pt x="52770" y="381966"/>
                  </a:lnTo>
                  <a:lnTo>
                    <a:pt x="60075" y="360446"/>
                  </a:lnTo>
                  <a:lnTo>
                    <a:pt x="71120" y="343082"/>
                  </a:lnTo>
                  <a:lnTo>
                    <a:pt x="86948" y="330686"/>
                  </a:lnTo>
                  <a:lnTo>
                    <a:pt x="96082" y="325742"/>
                  </a:lnTo>
                  <a:lnTo>
                    <a:pt x="118709" y="323369"/>
                  </a:lnTo>
                  <a:lnTo>
                    <a:pt x="131294" y="324374"/>
                  </a:lnTo>
                  <a:lnTo>
                    <a:pt x="151516" y="334849"/>
                  </a:lnTo>
                  <a:lnTo>
                    <a:pt x="160184" y="342556"/>
                  </a:lnTo>
                  <a:lnTo>
                    <a:pt x="177974" y="375759"/>
                  </a:lnTo>
                  <a:lnTo>
                    <a:pt x="194464" y="427730"/>
                  </a:lnTo>
                  <a:lnTo>
                    <a:pt x="212536" y="483793"/>
                  </a:lnTo>
                  <a:lnTo>
                    <a:pt x="219635" y="5264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318406" y="1857999"/>
              <a:ext cx="188206" cy="205041"/>
            </a:xfrm>
            <a:custGeom>
              <a:avLst/>
              <a:gdLst/>
              <a:ahLst/>
              <a:cxnLst/>
              <a:rect l="0" t="0" r="0" b="0"/>
              <a:pathLst>
                <a:path w="188206" h="205041">
                  <a:moveTo>
                    <a:pt x="103977" y="131887"/>
                  </a:moveTo>
                  <a:lnTo>
                    <a:pt x="111212" y="104331"/>
                  </a:lnTo>
                  <a:lnTo>
                    <a:pt x="111190" y="63540"/>
                  </a:lnTo>
                  <a:lnTo>
                    <a:pt x="97405" y="29358"/>
                  </a:lnTo>
                  <a:lnTo>
                    <a:pt x="85069" y="11839"/>
                  </a:lnTo>
                  <a:lnTo>
                    <a:pt x="65548" y="2493"/>
                  </a:lnTo>
                  <a:lnTo>
                    <a:pt x="53791" y="0"/>
                  </a:lnTo>
                  <a:lnTo>
                    <a:pt x="43614" y="679"/>
                  </a:lnTo>
                  <a:lnTo>
                    <a:pt x="26066" y="7671"/>
                  </a:lnTo>
                  <a:lnTo>
                    <a:pt x="13588" y="24817"/>
                  </a:lnTo>
                  <a:lnTo>
                    <a:pt x="5313" y="48035"/>
                  </a:lnTo>
                  <a:lnTo>
                    <a:pt x="0" y="101069"/>
                  </a:lnTo>
                  <a:lnTo>
                    <a:pt x="2199" y="139523"/>
                  </a:lnTo>
                  <a:lnTo>
                    <a:pt x="13379" y="173144"/>
                  </a:lnTo>
                  <a:lnTo>
                    <a:pt x="19012" y="183958"/>
                  </a:lnTo>
                  <a:lnTo>
                    <a:pt x="34629" y="199093"/>
                  </a:lnTo>
                  <a:lnTo>
                    <a:pt x="43707" y="204767"/>
                  </a:lnTo>
                  <a:lnTo>
                    <a:pt x="52099" y="205040"/>
                  </a:lnTo>
                  <a:lnTo>
                    <a:pt x="60033" y="201713"/>
                  </a:lnTo>
                  <a:lnTo>
                    <a:pt x="73918" y="188657"/>
                  </a:lnTo>
                  <a:lnTo>
                    <a:pt x="88312" y="160406"/>
                  </a:lnTo>
                  <a:lnTo>
                    <a:pt x="100536" y="106411"/>
                  </a:lnTo>
                  <a:lnTo>
                    <a:pt x="101683" y="90336"/>
                  </a:lnTo>
                  <a:lnTo>
                    <a:pt x="103617" y="84299"/>
                  </a:lnTo>
                  <a:lnTo>
                    <a:pt x="106077" y="84954"/>
                  </a:lnTo>
                  <a:lnTo>
                    <a:pt x="125219" y="141645"/>
                  </a:lnTo>
                  <a:lnTo>
                    <a:pt x="128667" y="152430"/>
                  </a:lnTo>
                  <a:lnTo>
                    <a:pt x="141857" y="170653"/>
                  </a:lnTo>
                  <a:lnTo>
                    <a:pt x="158247" y="184211"/>
                  </a:lnTo>
                  <a:lnTo>
                    <a:pt x="188205" y="195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506611" y="1853015"/>
              <a:ext cx="105286" cy="191460"/>
            </a:xfrm>
            <a:custGeom>
              <a:avLst/>
              <a:gdLst/>
              <a:ahLst/>
              <a:cxnLst/>
              <a:rect l="0" t="0" r="0" b="0"/>
              <a:pathLst>
                <a:path w="105286" h="191460">
                  <a:moveTo>
                    <a:pt x="0" y="10529"/>
                  </a:moveTo>
                  <a:lnTo>
                    <a:pt x="11453" y="64673"/>
                  </a:lnTo>
                  <a:lnTo>
                    <a:pt x="30338" y="119620"/>
                  </a:lnTo>
                  <a:lnTo>
                    <a:pt x="63470" y="178099"/>
                  </a:lnTo>
                  <a:lnTo>
                    <a:pt x="70389" y="188923"/>
                  </a:lnTo>
                  <a:lnTo>
                    <a:pt x="77342" y="191459"/>
                  </a:lnTo>
                  <a:lnTo>
                    <a:pt x="84316" y="188471"/>
                  </a:lnTo>
                  <a:lnTo>
                    <a:pt x="91306" y="181799"/>
                  </a:lnTo>
                  <a:lnTo>
                    <a:pt x="99072" y="161908"/>
                  </a:lnTo>
                  <a:lnTo>
                    <a:pt x="104057" y="111011"/>
                  </a:lnTo>
                  <a:lnTo>
                    <a:pt x="105042" y="498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664538" y="1838113"/>
              <a:ext cx="136872" cy="215404"/>
            </a:xfrm>
            <a:custGeom>
              <a:avLst/>
              <a:gdLst/>
              <a:ahLst/>
              <a:cxnLst/>
              <a:rect l="0" t="0" r="0" b="0"/>
              <a:pathLst>
                <a:path w="136872" h="215404">
                  <a:moveTo>
                    <a:pt x="0" y="78073"/>
                  </a:moveTo>
                  <a:lnTo>
                    <a:pt x="34898" y="107382"/>
                  </a:lnTo>
                  <a:lnTo>
                    <a:pt x="57235" y="111376"/>
                  </a:lnTo>
                  <a:lnTo>
                    <a:pt x="80420" y="108082"/>
                  </a:lnTo>
                  <a:lnTo>
                    <a:pt x="98524" y="98819"/>
                  </a:lnTo>
                  <a:lnTo>
                    <a:pt x="121870" y="74861"/>
                  </a:lnTo>
                  <a:lnTo>
                    <a:pt x="125701" y="65403"/>
                  </a:lnTo>
                  <a:lnTo>
                    <a:pt x="126837" y="45536"/>
                  </a:lnTo>
                  <a:lnTo>
                    <a:pt x="115310" y="14620"/>
                  </a:lnTo>
                  <a:lnTo>
                    <a:pt x="107289" y="7695"/>
                  </a:lnTo>
                  <a:lnTo>
                    <a:pt x="85899" y="0"/>
                  </a:lnTo>
                  <a:lnTo>
                    <a:pt x="75984" y="288"/>
                  </a:lnTo>
                  <a:lnTo>
                    <a:pt x="58728" y="6847"/>
                  </a:lnTo>
                  <a:lnTo>
                    <a:pt x="35858" y="23694"/>
                  </a:lnTo>
                  <a:lnTo>
                    <a:pt x="19853" y="49093"/>
                  </a:lnTo>
                  <a:lnTo>
                    <a:pt x="7702" y="84434"/>
                  </a:lnTo>
                  <a:lnTo>
                    <a:pt x="6543" y="107806"/>
                  </a:lnTo>
                  <a:lnTo>
                    <a:pt x="15331" y="156996"/>
                  </a:lnTo>
                  <a:lnTo>
                    <a:pt x="30539" y="186726"/>
                  </a:lnTo>
                  <a:lnTo>
                    <a:pt x="49863" y="210352"/>
                  </a:lnTo>
                  <a:lnTo>
                    <a:pt x="58979" y="214222"/>
                  </a:lnTo>
                  <a:lnTo>
                    <a:pt x="81585" y="215403"/>
                  </a:lnTo>
                  <a:lnTo>
                    <a:pt x="100991" y="208909"/>
                  </a:lnTo>
                  <a:lnTo>
                    <a:pt x="136871" y="1833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011979" y="1821430"/>
              <a:ext cx="157929" cy="212857"/>
            </a:xfrm>
            <a:custGeom>
              <a:avLst/>
              <a:gdLst/>
              <a:ahLst/>
              <a:cxnLst/>
              <a:rect l="0" t="0" r="0" b="0"/>
              <a:pathLst>
                <a:path w="157929" h="212857">
                  <a:moveTo>
                    <a:pt x="0" y="63171"/>
                  </a:moveTo>
                  <a:lnTo>
                    <a:pt x="17958" y="124281"/>
                  </a:lnTo>
                  <a:lnTo>
                    <a:pt x="35149" y="178713"/>
                  </a:lnTo>
                  <a:lnTo>
                    <a:pt x="51229" y="210489"/>
                  </a:lnTo>
                  <a:lnTo>
                    <a:pt x="54040" y="212856"/>
                  </a:lnTo>
                  <a:lnTo>
                    <a:pt x="54743" y="209754"/>
                  </a:lnTo>
                  <a:lnTo>
                    <a:pt x="41374" y="153812"/>
                  </a:lnTo>
                  <a:lnTo>
                    <a:pt x="33519" y="100962"/>
                  </a:lnTo>
                  <a:lnTo>
                    <a:pt x="37748" y="65009"/>
                  </a:lnTo>
                  <a:lnTo>
                    <a:pt x="46413" y="46050"/>
                  </a:lnTo>
                  <a:lnTo>
                    <a:pt x="71039" y="14815"/>
                  </a:lnTo>
                  <a:lnTo>
                    <a:pt x="93964" y="6584"/>
                  </a:lnTo>
                  <a:lnTo>
                    <a:pt x="130396" y="1951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185665" y="1828939"/>
              <a:ext cx="152698" cy="215943"/>
            </a:xfrm>
            <a:custGeom>
              <a:avLst/>
              <a:gdLst/>
              <a:ahLst/>
              <a:cxnLst/>
              <a:rect l="0" t="0" r="0" b="0"/>
              <a:pathLst>
                <a:path w="152698" h="215943">
                  <a:moveTo>
                    <a:pt x="5299" y="45133"/>
                  </a:moveTo>
                  <a:lnTo>
                    <a:pt x="10887" y="61901"/>
                  </a:lnTo>
                  <a:lnTo>
                    <a:pt x="22990" y="73252"/>
                  </a:lnTo>
                  <a:lnTo>
                    <a:pt x="59356" y="90072"/>
                  </a:lnTo>
                  <a:lnTo>
                    <a:pt x="79627" y="91232"/>
                  </a:lnTo>
                  <a:lnTo>
                    <a:pt x="99165" y="86679"/>
                  </a:lnTo>
                  <a:lnTo>
                    <a:pt x="115647" y="76856"/>
                  </a:lnTo>
                  <a:lnTo>
                    <a:pt x="120978" y="68621"/>
                  </a:lnTo>
                  <a:lnTo>
                    <a:pt x="126902" y="46993"/>
                  </a:lnTo>
                  <a:lnTo>
                    <a:pt x="126142" y="37015"/>
                  </a:lnTo>
                  <a:lnTo>
                    <a:pt x="119058" y="19688"/>
                  </a:lnTo>
                  <a:lnTo>
                    <a:pt x="104992" y="7308"/>
                  </a:lnTo>
                  <a:lnTo>
                    <a:pt x="96327" y="2369"/>
                  </a:lnTo>
                  <a:lnTo>
                    <a:pt x="77342" y="0"/>
                  </a:lnTo>
                  <a:lnTo>
                    <a:pt x="57205" y="4017"/>
                  </a:lnTo>
                  <a:lnTo>
                    <a:pt x="36557" y="13601"/>
                  </a:lnTo>
                  <a:lnTo>
                    <a:pt x="10791" y="37740"/>
                  </a:lnTo>
                  <a:lnTo>
                    <a:pt x="1890" y="63294"/>
                  </a:lnTo>
                  <a:lnTo>
                    <a:pt x="0" y="107446"/>
                  </a:lnTo>
                  <a:lnTo>
                    <a:pt x="5283" y="134829"/>
                  </a:lnTo>
                  <a:lnTo>
                    <a:pt x="34297" y="191866"/>
                  </a:lnTo>
                  <a:lnTo>
                    <a:pt x="50942" y="207054"/>
                  </a:lnTo>
                  <a:lnTo>
                    <a:pt x="60294" y="212742"/>
                  </a:lnTo>
                  <a:lnTo>
                    <a:pt x="80044" y="215942"/>
                  </a:lnTo>
                  <a:lnTo>
                    <a:pt x="90224" y="215158"/>
                  </a:lnTo>
                  <a:lnTo>
                    <a:pt x="107774" y="208047"/>
                  </a:lnTo>
                  <a:lnTo>
                    <a:pt x="123373" y="195918"/>
                  </a:lnTo>
                  <a:lnTo>
                    <a:pt x="152697" y="160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360575" y="1844162"/>
              <a:ext cx="219944" cy="187874"/>
            </a:xfrm>
            <a:custGeom>
              <a:avLst/>
              <a:gdLst/>
              <a:ahLst/>
              <a:cxnLst/>
              <a:rect l="0" t="0" r="0" b="0"/>
              <a:pathLst>
                <a:path w="219944" h="187874">
                  <a:moveTo>
                    <a:pt x="9373" y="61496"/>
                  </a:moveTo>
                  <a:lnTo>
                    <a:pt x="1039" y="98974"/>
                  </a:lnTo>
                  <a:lnTo>
                    <a:pt x="2615" y="133821"/>
                  </a:lnTo>
                  <a:lnTo>
                    <a:pt x="14549" y="187873"/>
                  </a:lnTo>
                  <a:lnTo>
                    <a:pt x="13993" y="187862"/>
                  </a:lnTo>
                  <a:lnTo>
                    <a:pt x="4697" y="162626"/>
                  </a:lnTo>
                  <a:lnTo>
                    <a:pt x="0" y="114271"/>
                  </a:lnTo>
                  <a:lnTo>
                    <a:pt x="2192" y="55846"/>
                  </a:lnTo>
                  <a:lnTo>
                    <a:pt x="4586" y="43691"/>
                  </a:lnTo>
                  <a:lnTo>
                    <a:pt x="9691" y="36758"/>
                  </a:lnTo>
                  <a:lnTo>
                    <a:pt x="16604" y="33305"/>
                  </a:lnTo>
                  <a:lnTo>
                    <a:pt x="24723" y="32174"/>
                  </a:lnTo>
                  <a:lnTo>
                    <a:pt x="32474" y="36099"/>
                  </a:lnTo>
                  <a:lnTo>
                    <a:pt x="47327" y="52938"/>
                  </a:lnTo>
                  <a:lnTo>
                    <a:pt x="75380" y="114311"/>
                  </a:lnTo>
                  <a:lnTo>
                    <a:pt x="77944" y="116593"/>
                  </a:lnTo>
                  <a:lnTo>
                    <a:pt x="79654" y="113435"/>
                  </a:lnTo>
                  <a:lnTo>
                    <a:pt x="91105" y="57390"/>
                  </a:lnTo>
                  <a:lnTo>
                    <a:pt x="94831" y="32765"/>
                  </a:lnTo>
                  <a:lnTo>
                    <a:pt x="104287" y="10122"/>
                  </a:lnTo>
                  <a:lnTo>
                    <a:pt x="111253" y="3850"/>
                  </a:lnTo>
                  <a:lnTo>
                    <a:pt x="119407" y="838"/>
                  </a:lnTo>
                  <a:lnTo>
                    <a:pt x="128353" y="0"/>
                  </a:lnTo>
                  <a:lnTo>
                    <a:pt x="136656" y="2951"/>
                  </a:lnTo>
                  <a:lnTo>
                    <a:pt x="152121" y="15589"/>
                  </a:lnTo>
                  <a:lnTo>
                    <a:pt x="173982" y="42434"/>
                  </a:lnTo>
                  <a:lnTo>
                    <a:pt x="189687" y="78205"/>
                  </a:lnTo>
                  <a:lnTo>
                    <a:pt x="198238" y="131043"/>
                  </a:lnTo>
                  <a:lnTo>
                    <a:pt x="209979" y="170250"/>
                  </a:lnTo>
                  <a:lnTo>
                    <a:pt x="219943" y="187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597629" y="1854691"/>
              <a:ext cx="182931" cy="166781"/>
            </a:xfrm>
            <a:custGeom>
              <a:avLst/>
              <a:gdLst/>
              <a:ahLst/>
              <a:cxnLst/>
              <a:rect l="0" t="0" r="0" b="0"/>
              <a:pathLst>
                <a:path w="182931" h="166781">
                  <a:moveTo>
                    <a:pt x="98702" y="93081"/>
                  </a:moveTo>
                  <a:lnTo>
                    <a:pt x="109881" y="81902"/>
                  </a:lnTo>
                  <a:lnTo>
                    <a:pt x="115369" y="63936"/>
                  </a:lnTo>
                  <a:lnTo>
                    <a:pt x="116832" y="52594"/>
                  </a:lnTo>
                  <a:lnTo>
                    <a:pt x="112219" y="33752"/>
                  </a:lnTo>
                  <a:lnTo>
                    <a:pt x="101201" y="17579"/>
                  </a:lnTo>
                  <a:lnTo>
                    <a:pt x="84605" y="2593"/>
                  </a:lnTo>
                  <a:lnTo>
                    <a:pt x="75266" y="0"/>
                  </a:lnTo>
                  <a:lnTo>
                    <a:pt x="55531" y="3358"/>
                  </a:lnTo>
                  <a:lnTo>
                    <a:pt x="30279" y="18403"/>
                  </a:lnTo>
                  <a:lnTo>
                    <a:pt x="18379" y="34154"/>
                  </a:lnTo>
                  <a:lnTo>
                    <a:pt x="1207" y="72862"/>
                  </a:lnTo>
                  <a:lnTo>
                    <a:pt x="0" y="93453"/>
                  </a:lnTo>
                  <a:lnTo>
                    <a:pt x="1315" y="103858"/>
                  </a:lnTo>
                  <a:lnTo>
                    <a:pt x="12135" y="124777"/>
                  </a:lnTo>
                  <a:lnTo>
                    <a:pt x="28642" y="143433"/>
                  </a:lnTo>
                  <a:lnTo>
                    <a:pt x="47677" y="155624"/>
                  </a:lnTo>
                  <a:lnTo>
                    <a:pt x="57667" y="157003"/>
                  </a:lnTo>
                  <a:lnTo>
                    <a:pt x="78124" y="152296"/>
                  </a:lnTo>
                  <a:lnTo>
                    <a:pt x="86153" y="146595"/>
                  </a:lnTo>
                  <a:lnTo>
                    <a:pt x="98195" y="130903"/>
                  </a:lnTo>
                  <a:lnTo>
                    <a:pt x="111550" y="102337"/>
                  </a:lnTo>
                  <a:lnTo>
                    <a:pt x="112991" y="81987"/>
                  </a:lnTo>
                  <a:lnTo>
                    <a:pt x="111738" y="71647"/>
                  </a:lnTo>
                  <a:lnTo>
                    <a:pt x="112072" y="69433"/>
                  </a:lnTo>
                  <a:lnTo>
                    <a:pt x="133779" y="125644"/>
                  </a:lnTo>
                  <a:lnTo>
                    <a:pt x="139635" y="135847"/>
                  </a:lnTo>
                  <a:lnTo>
                    <a:pt x="155499" y="150302"/>
                  </a:lnTo>
                  <a:lnTo>
                    <a:pt x="182930" y="1667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01616" y="1884601"/>
              <a:ext cx="31587" cy="147400"/>
            </a:xfrm>
            <a:custGeom>
              <a:avLst/>
              <a:gdLst/>
              <a:ahLst/>
              <a:cxnLst/>
              <a:rect l="0" t="0" r="0" b="0"/>
              <a:pathLst>
                <a:path w="31587" h="147400">
                  <a:moveTo>
                    <a:pt x="0" y="0"/>
                  </a:moveTo>
                  <a:lnTo>
                    <a:pt x="3120" y="54144"/>
                  </a:lnTo>
                  <a:lnTo>
                    <a:pt x="17958" y="113455"/>
                  </a:lnTo>
                  <a:lnTo>
                    <a:pt x="31586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70031" y="17582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864788" y="1866463"/>
              <a:ext cx="157928" cy="178225"/>
            </a:xfrm>
            <a:custGeom>
              <a:avLst/>
              <a:gdLst/>
              <a:ahLst/>
              <a:cxnLst/>
              <a:rect l="0" t="0" r="0" b="0"/>
              <a:pathLst>
                <a:path w="157928" h="178225">
                  <a:moveTo>
                    <a:pt x="0" y="60252"/>
                  </a:moveTo>
                  <a:lnTo>
                    <a:pt x="19127" y="121362"/>
                  </a:lnTo>
                  <a:lnTo>
                    <a:pt x="45853" y="178224"/>
                  </a:lnTo>
                  <a:lnTo>
                    <a:pt x="44556" y="168446"/>
                  </a:lnTo>
                  <a:lnTo>
                    <a:pt x="18609" y="106636"/>
                  </a:lnTo>
                  <a:lnTo>
                    <a:pt x="12921" y="66456"/>
                  </a:lnTo>
                  <a:lnTo>
                    <a:pt x="16827" y="30504"/>
                  </a:lnTo>
                  <a:lnTo>
                    <a:pt x="25416" y="11546"/>
                  </a:lnTo>
                  <a:lnTo>
                    <a:pt x="30981" y="3214"/>
                  </a:lnTo>
                  <a:lnTo>
                    <a:pt x="38202" y="0"/>
                  </a:lnTo>
                  <a:lnTo>
                    <a:pt x="46525" y="197"/>
                  </a:lnTo>
                  <a:lnTo>
                    <a:pt x="63961" y="6654"/>
                  </a:lnTo>
                  <a:lnTo>
                    <a:pt x="101417" y="36484"/>
                  </a:lnTo>
                  <a:lnTo>
                    <a:pt x="128610" y="72324"/>
                  </a:lnTo>
                  <a:lnTo>
                    <a:pt x="154530" y="135211"/>
                  </a:lnTo>
                  <a:lnTo>
                    <a:pt x="157927" y="144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051728" y="1651758"/>
              <a:ext cx="276315" cy="380252"/>
            </a:xfrm>
            <a:custGeom>
              <a:avLst/>
              <a:gdLst/>
              <a:ahLst/>
              <a:cxnLst/>
              <a:rect l="0" t="0" r="0" b="0"/>
              <a:pathLst>
                <a:path w="276315" h="380252">
                  <a:moveTo>
                    <a:pt x="34158" y="359185"/>
                  </a:moveTo>
                  <a:lnTo>
                    <a:pt x="63466" y="329876"/>
                  </a:lnTo>
                  <a:lnTo>
                    <a:pt x="70580" y="310284"/>
                  </a:lnTo>
                  <a:lnTo>
                    <a:pt x="72573" y="285978"/>
                  </a:lnTo>
                  <a:lnTo>
                    <a:pt x="65947" y="247157"/>
                  </a:lnTo>
                  <a:lnTo>
                    <a:pt x="55695" y="223997"/>
                  </a:lnTo>
                  <a:lnTo>
                    <a:pt x="48517" y="218756"/>
                  </a:lnTo>
                  <a:lnTo>
                    <a:pt x="40221" y="217603"/>
                  </a:lnTo>
                  <a:lnTo>
                    <a:pt x="31180" y="219173"/>
                  </a:lnTo>
                  <a:lnTo>
                    <a:pt x="23984" y="223730"/>
                  </a:lnTo>
                  <a:lnTo>
                    <a:pt x="12868" y="238151"/>
                  </a:lnTo>
                  <a:lnTo>
                    <a:pt x="34" y="271590"/>
                  </a:lnTo>
                  <a:lnTo>
                    <a:pt x="0" y="311134"/>
                  </a:lnTo>
                  <a:lnTo>
                    <a:pt x="7400" y="346897"/>
                  </a:lnTo>
                  <a:lnTo>
                    <a:pt x="22590" y="374131"/>
                  </a:lnTo>
                  <a:lnTo>
                    <a:pt x="29955" y="378508"/>
                  </a:lnTo>
                  <a:lnTo>
                    <a:pt x="47498" y="380251"/>
                  </a:lnTo>
                  <a:lnTo>
                    <a:pt x="55919" y="376738"/>
                  </a:lnTo>
                  <a:lnTo>
                    <a:pt x="71516" y="363477"/>
                  </a:lnTo>
                  <a:lnTo>
                    <a:pt x="87861" y="330690"/>
                  </a:lnTo>
                  <a:lnTo>
                    <a:pt x="100113" y="280162"/>
                  </a:lnTo>
                  <a:lnTo>
                    <a:pt x="104416" y="237886"/>
                  </a:lnTo>
                  <a:lnTo>
                    <a:pt x="103718" y="177405"/>
                  </a:lnTo>
                  <a:lnTo>
                    <a:pt x="98591" y="115047"/>
                  </a:lnTo>
                  <a:lnTo>
                    <a:pt x="86042" y="51864"/>
                  </a:lnTo>
                  <a:lnTo>
                    <a:pt x="72612" y="2902"/>
                  </a:lnTo>
                  <a:lnTo>
                    <a:pt x="70323" y="0"/>
                  </a:lnTo>
                  <a:lnTo>
                    <a:pt x="68796" y="2745"/>
                  </a:lnTo>
                  <a:lnTo>
                    <a:pt x="68270" y="19443"/>
                  </a:lnTo>
                  <a:lnTo>
                    <a:pt x="77464" y="80942"/>
                  </a:lnTo>
                  <a:lnTo>
                    <a:pt x="87154" y="136752"/>
                  </a:lnTo>
                  <a:lnTo>
                    <a:pt x="97434" y="190333"/>
                  </a:lnTo>
                  <a:lnTo>
                    <a:pt x="107888" y="243254"/>
                  </a:lnTo>
                  <a:lnTo>
                    <a:pt x="121901" y="302360"/>
                  </a:lnTo>
                  <a:lnTo>
                    <a:pt x="127748" y="309603"/>
                  </a:lnTo>
                  <a:lnTo>
                    <a:pt x="135156" y="313262"/>
                  </a:lnTo>
                  <a:lnTo>
                    <a:pt x="143604" y="314532"/>
                  </a:lnTo>
                  <a:lnTo>
                    <a:pt x="151575" y="311868"/>
                  </a:lnTo>
                  <a:lnTo>
                    <a:pt x="205622" y="267551"/>
                  </a:lnTo>
                  <a:lnTo>
                    <a:pt x="215148" y="263001"/>
                  </a:lnTo>
                  <a:lnTo>
                    <a:pt x="228851" y="248586"/>
                  </a:lnTo>
                  <a:lnTo>
                    <a:pt x="234143" y="239829"/>
                  </a:lnTo>
                  <a:lnTo>
                    <a:pt x="235332" y="230481"/>
                  </a:lnTo>
                  <a:lnTo>
                    <a:pt x="230413" y="210736"/>
                  </a:lnTo>
                  <a:lnTo>
                    <a:pt x="217309" y="196501"/>
                  </a:lnTo>
                  <a:lnTo>
                    <a:pt x="208901" y="191068"/>
                  </a:lnTo>
                  <a:lnTo>
                    <a:pt x="200956" y="189785"/>
                  </a:lnTo>
                  <a:lnTo>
                    <a:pt x="193320" y="191269"/>
                  </a:lnTo>
                  <a:lnTo>
                    <a:pt x="185890" y="194598"/>
                  </a:lnTo>
                  <a:lnTo>
                    <a:pt x="174514" y="207656"/>
                  </a:lnTo>
                  <a:lnTo>
                    <a:pt x="169843" y="216052"/>
                  </a:lnTo>
                  <a:lnTo>
                    <a:pt x="167772" y="240978"/>
                  </a:lnTo>
                  <a:lnTo>
                    <a:pt x="175974" y="293461"/>
                  </a:lnTo>
                  <a:lnTo>
                    <a:pt x="191082" y="321254"/>
                  </a:lnTo>
                  <a:lnTo>
                    <a:pt x="210376" y="344306"/>
                  </a:lnTo>
                  <a:lnTo>
                    <a:pt x="219487" y="348096"/>
                  </a:lnTo>
                  <a:lnTo>
                    <a:pt x="242089" y="349187"/>
                  </a:lnTo>
                  <a:lnTo>
                    <a:pt x="251157" y="346670"/>
                  </a:lnTo>
                  <a:lnTo>
                    <a:pt x="276314" y="3275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44982" y="1829074"/>
              <a:ext cx="77817" cy="195727"/>
            </a:xfrm>
            <a:custGeom>
              <a:avLst/>
              <a:gdLst/>
              <a:ahLst/>
              <a:cxnLst/>
              <a:rect l="0" t="0" r="0" b="0"/>
              <a:pathLst>
                <a:path w="77817" h="195727">
                  <a:moveTo>
                    <a:pt x="25173" y="76584"/>
                  </a:moveTo>
                  <a:lnTo>
                    <a:pt x="19584" y="93351"/>
                  </a:lnTo>
                  <a:lnTo>
                    <a:pt x="21698" y="126135"/>
                  </a:lnTo>
                  <a:lnTo>
                    <a:pt x="34063" y="170730"/>
                  </a:lnTo>
                  <a:lnTo>
                    <a:pt x="47825" y="195726"/>
                  </a:lnTo>
                  <a:lnTo>
                    <a:pt x="48463" y="194616"/>
                  </a:lnTo>
                  <a:lnTo>
                    <a:pt x="41082" y="167619"/>
                  </a:lnTo>
                  <a:lnTo>
                    <a:pt x="12455" y="107843"/>
                  </a:lnTo>
                  <a:lnTo>
                    <a:pt x="997" y="76487"/>
                  </a:lnTo>
                  <a:lnTo>
                    <a:pt x="0" y="55484"/>
                  </a:lnTo>
                  <a:lnTo>
                    <a:pt x="4626" y="35620"/>
                  </a:lnTo>
                  <a:lnTo>
                    <a:pt x="14482" y="18993"/>
                  </a:lnTo>
                  <a:lnTo>
                    <a:pt x="32899" y="6924"/>
                  </a:lnTo>
                  <a:lnTo>
                    <a:pt x="53173" y="0"/>
                  </a:lnTo>
                  <a:lnTo>
                    <a:pt x="77816" y="2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25169" y="1821430"/>
              <a:ext cx="153158" cy="227008"/>
            </a:xfrm>
            <a:custGeom>
              <a:avLst/>
              <a:gdLst/>
              <a:ahLst/>
              <a:cxnLst/>
              <a:rect l="0" t="0" r="0" b="0"/>
              <a:pathLst>
                <a:path w="153158" h="227008">
                  <a:moveTo>
                    <a:pt x="108199" y="0"/>
                  </a:moveTo>
                  <a:lnTo>
                    <a:pt x="49582" y="0"/>
                  </a:lnTo>
                  <a:lnTo>
                    <a:pt x="29115" y="6239"/>
                  </a:lnTo>
                  <a:lnTo>
                    <a:pt x="20381" y="11178"/>
                  </a:lnTo>
                  <a:lnTo>
                    <a:pt x="7558" y="26025"/>
                  </a:lnTo>
                  <a:lnTo>
                    <a:pt x="2500" y="34897"/>
                  </a:lnTo>
                  <a:lnTo>
                    <a:pt x="0" y="54114"/>
                  </a:lnTo>
                  <a:lnTo>
                    <a:pt x="971" y="64152"/>
                  </a:lnTo>
                  <a:lnTo>
                    <a:pt x="6298" y="72014"/>
                  </a:lnTo>
                  <a:lnTo>
                    <a:pt x="24695" y="83869"/>
                  </a:lnTo>
                  <a:lnTo>
                    <a:pt x="88162" y="96442"/>
                  </a:lnTo>
                  <a:lnTo>
                    <a:pt x="101860" y="99389"/>
                  </a:lnTo>
                  <a:lnTo>
                    <a:pt x="123319" y="112023"/>
                  </a:lnTo>
                  <a:lnTo>
                    <a:pt x="139485" y="129336"/>
                  </a:lnTo>
                  <a:lnTo>
                    <a:pt x="150570" y="148730"/>
                  </a:lnTo>
                  <a:lnTo>
                    <a:pt x="153157" y="172167"/>
                  </a:lnTo>
                  <a:lnTo>
                    <a:pt x="152209" y="184968"/>
                  </a:lnTo>
                  <a:lnTo>
                    <a:pt x="141796" y="205430"/>
                  </a:lnTo>
                  <a:lnTo>
                    <a:pt x="134107" y="214162"/>
                  </a:lnTo>
                  <a:lnTo>
                    <a:pt x="113085" y="223865"/>
                  </a:lnTo>
                  <a:lnTo>
                    <a:pt x="88144" y="227007"/>
                  </a:lnTo>
                  <a:lnTo>
                    <a:pt x="3450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887355" y="1823410"/>
              <a:ext cx="188211" cy="208668"/>
            </a:xfrm>
            <a:custGeom>
              <a:avLst/>
              <a:gdLst/>
              <a:ahLst/>
              <a:cxnLst/>
              <a:rect l="0" t="0" r="0" b="0"/>
              <a:pathLst>
                <a:path w="188211" h="208668">
                  <a:moveTo>
                    <a:pt x="103982" y="155947"/>
                  </a:moveTo>
                  <a:lnTo>
                    <a:pt x="103982" y="107016"/>
                  </a:lnTo>
                  <a:lnTo>
                    <a:pt x="98392" y="47886"/>
                  </a:lnTo>
                  <a:lnTo>
                    <a:pt x="83738" y="10845"/>
                  </a:lnTo>
                  <a:lnTo>
                    <a:pt x="75278" y="4230"/>
                  </a:lnTo>
                  <a:lnTo>
                    <a:pt x="53400" y="0"/>
                  </a:lnTo>
                  <a:lnTo>
                    <a:pt x="34318" y="5139"/>
                  </a:lnTo>
                  <a:lnTo>
                    <a:pt x="25954" y="9785"/>
                  </a:lnTo>
                  <a:lnTo>
                    <a:pt x="13541" y="27425"/>
                  </a:lnTo>
                  <a:lnTo>
                    <a:pt x="5294" y="52033"/>
                  </a:lnTo>
                  <a:lnTo>
                    <a:pt x="0" y="112371"/>
                  </a:lnTo>
                  <a:lnTo>
                    <a:pt x="4543" y="169696"/>
                  </a:lnTo>
                  <a:lnTo>
                    <a:pt x="13383" y="191694"/>
                  </a:lnTo>
                  <a:lnTo>
                    <a:pt x="19016" y="200835"/>
                  </a:lnTo>
                  <a:lnTo>
                    <a:pt x="26281" y="204590"/>
                  </a:lnTo>
                  <a:lnTo>
                    <a:pt x="34634" y="204753"/>
                  </a:lnTo>
                  <a:lnTo>
                    <a:pt x="43712" y="202522"/>
                  </a:lnTo>
                  <a:lnTo>
                    <a:pt x="50934" y="196356"/>
                  </a:lnTo>
                  <a:lnTo>
                    <a:pt x="70929" y="155957"/>
                  </a:lnTo>
                  <a:lnTo>
                    <a:pt x="77593" y="132555"/>
                  </a:lnTo>
                  <a:lnTo>
                    <a:pt x="80555" y="102657"/>
                  </a:lnTo>
                  <a:lnTo>
                    <a:pt x="82515" y="98193"/>
                  </a:lnTo>
                  <a:lnTo>
                    <a:pt x="84991" y="101067"/>
                  </a:lnTo>
                  <a:lnTo>
                    <a:pt x="101914" y="153746"/>
                  </a:lnTo>
                  <a:lnTo>
                    <a:pt x="126017" y="194507"/>
                  </a:lnTo>
                  <a:lnTo>
                    <a:pt x="132709" y="202711"/>
                  </a:lnTo>
                  <a:lnTo>
                    <a:pt x="140681" y="207010"/>
                  </a:lnTo>
                  <a:lnTo>
                    <a:pt x="158897" y="208667"/>
                  </a:lnTo>
                  <a:lnTo>
                    <a:pt x="172452" y="205505"/>
                  </a:lnTo>
                  <a:lnTo>
                    <a:pt x="188210" y="1980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054507" y="1853558"/>
              <a:ext cx="136872" cy="162667"/>
            </a:xfrm>
            <a:custGeom>
              <a:avLst/>
              <a:gdLst/>
              <a:ahLst/>
              <a:cxnLst/>
              <a:rect l="0" t="0" r="0" b="0"/>
              <a:pathLst>
                <a:path w="136872" h="162667">
                  <a:moveTo>
                    <a:pt x="0" y="31043"/>
                  </a:moveTo>
                  <a:lnTo>
                    <a:pt x="5590" y="89660"/>
                  </a:lnTo>
                  <a:lnTo>
                    <a:pt x="21332" y="146256"/>
                  </a:lnTo>
                  <a:lnTo>
                    <a:pt x="24749" y="156985"/>
                  </a:lnTo>
                  <a:lnTo>
                    <a:pt x="24689" y="161797"/>
                  </a:lnTo>
                  <a:lnTo>
                    <a:pt x="22308" y="162666"/>
                  </a:lnTo>
                  <a:lnTo>
                    <a:pt x="18382" y="160906"/>
                  </a:lnTo>
                  <a:lnTo>
                    <a:pt x="14019" y="143352"/>
                  </a:lnTo>
                  <a:lnTo>
                    <a:pt x="5629" y="90012"/>
                  </a:lnTo>
                  <a:lnTo>
                    <a:pt x="7257" y="53974"/>
                  </a:lnTo>
                  <a:lnTo>
                    <a:pt x="15149" y="21070"/>
                  </a:lnTo>
                  <a:lnTo>
                    <a:pt x="20628" y="12696"/>
                  </a:lnTo>
                  <a:lnTo>
                    <a:pt x="36075" y="272"/>
                  </a:lnTo>
                  <a:lnTo>
                    <a:pt x="43937" y="0"/>
                  </a:lnTo>
                  <a:lnTo>
                    <a:pt x="51519" y="3329"/>
                  </a:lnTo>
                  <a:lnTo>
                    <a:pt x="66182" y="17556"/>
                  </a:lnTo>
                  <a:lnTo>
                    <a:pt x="101710" y="72536"/>
                  </a:lnTo>
                  <a:lnTo>
                    <a:pt x="125410" y="125717"/>
                  </a:lnTo>
                  <a:lnTo>
                    <a:pt x="136871" y="157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9201907" y="1863544"/>
              <a:ext cx="73700" cy="94757"/>
            </a:xfrm>
            <a:custGeom>
              <a:avLst/>
              <a:gdLst/>
              <a:ahLst/>
              <a:cxnLst/>
              <a:rect l="0" t="0" r="0" b="0"/>
              <a:pathLst>
                <a:path w="73700" h="94757">
                  <a:moveTo>
                    <a:pt x="0" y="0"/>
                  </a:moveTo>
                  <a:lnTo>
                    <a:pt x="29308" y="34897"/>
                  </a:lnTo>
                  <a:lnTo>
                    <a:pt x="55000" y="78425"/>
                  </a:lnTo>
                  <a:lnTo>
                    <a:pt x="73699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201907" y="1831958"/>
              <a:ext cx="115814" cy="463255"/>
            </a:xfrm>
            <a:custGeom>
              <a:avLst/>
              <a:gdLst/>
              <a:ahLst/>
              <a:cxnLst/>
              <a:rect l="0" t="0" r="0" b="0"/>
              <a:pathLst>
                <a:path w="115814" h="463255">
                  <a:moveTo>
                    <a:pt x="115813" y="0"/>
                  </a:moveTo>
                  <a:lnTo>
                    <a:pt x="95570" y="55141"/>
                  </a:lnTo>
                  <a:lnTo>
                    <a:pt x="77388" y="117876"/>
                  </a:lnTo>
                  <a:lnTo>
                    <a:pt x="65780" y="179039"/>
                  </a:lnTo>
                  <a:lnTo>
                    <a:pt x="52464" y="232331"/>
                  </a:lnTo>
                  <a:lnTo>
                    <a:pt x="44158" y="287918"/>
                  </a:lnTo>
                  <a:lnTo>
                    <a:pt x="34112" y="337893"/>
                  </a:lnTo>
                  <a:lnTo>
                    <a:pt x="20863" y="398544"/>
                  </a:lnTo>
                  <a:lnTo>
                    <a:pt x="10470" y="435502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340972" y="1905737"/>
              <a:ext cx="218905" cy="137257"/>
            </a:xfrm>
            <a:custGeom>
              <a:avLst/>
              <a:gdLst/>
              <a:ahLst/>
              <a:cxnLst/>
              <a:rect l="0" t="0" r="0" b="0"/>
              <a:pathLst>
                <a:path w="218905" h="137257">
                  <a:moveTo>
                    <a:pt x="8334" y="31506"/>
                  </a:moveTo>
                  <a:lnTo>
                    <a:pt x="0" y="80437"/>
                  </a:lnTo>
                  <a:lnTo>
                    <a:pt x="1575" y="122043"/>
                  </a:lnTo>
                  <a:lnTo>
                    <a:pt x="4160" y="137256"/>
                  </a:lnTo>
                  <a:lnTo>
                    <a:pt x="1409" y="128419"/>
                  </a:lnTo>
                  <a:lnTo>
                    <a:pt x="6614" y="71593"/>
                  </a:lnTo>
                  <a:lnTo>
                    <a:pt x="13584" y="22657"/>
                  </a:lnTo>
                  <a:lnTo>
                    <a:pt x="20023" y="15078"/>
                  </a:lnTo>
                  <a:lnTo>
                    <a:pt x="39655" y="6657"/>
                  </a:lnTo>
                  <a:lnTo>
                    <a:pt x="49102" y="7921"/>
                  </a:lnTo>
                  <a:lnTo>
                    <a:pt x="65837" y="18684"/>
                  </a:lnTo>
                  <a:lnTo>
                    <a:pt x="100855" y="74343"/>
                  </a:lnTo>
                  <a:lnTo>
                    <a:pt x="105110" y="76442"/>
                  </a:lnTo>
                  <a:lnTo>
                    <a:pt x="107946" y="73161"/>
                  </a:lnTo>
                  <a:lnTo>
                    <a:pt x="122447" y="23993"/>
                  </a:lnTo>
                  <a:lnTo>
                    <a:pt x="133530" y="6330"/>
                  </a:lnTo>
                  <a:lnTo>
                    <a:pt x="140931" y="1854"/>
                  </a:lnTo>
                  <a:lnTo>
                    <a:pt x="158513" y="0"/>
                  </a:lnTo>
                  <a:lnTo>
                    <a:pt x="166944" y="3483"/>
                  </a:lnTo>
                  <a:lnTo>
                    <a:pt x="189990" y="25153"/>
                  </a:lnTo>
                  <a:lnTo>
                    <a:pt x="204494" y="43890"/>
                  </a:lnTo>
                  <a:lnTo>
                    <a:pt x="212499" y="67036"/>
                  </a:lnTo>
                  <a:lnTo>
                    <a:pt x="218904" y="1262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98040" y="1905658"/>
              <a:ext cx="90740" cy="145997"/>
            </a:xfrm>
            <a:custGeom>
              <a:avLst/>
              <a:gdLst/>
              <a:ahLst/>
              <a:cxnLst/>
              <a:rect l="0" t="0" r="0" b="0"/>
              <a:pathLst>
                <a:path w="90740" h="145997">
                  <a:moveTo>
                    <a:pt x="77649" y="0"/>
                  </a:moveTo>
                  <a:lnTo>
                    <a:pt x="55292" y="0"/>
                  </a:lnTo>
                  <a:lnTo>
                    <a:pt x="38077" y="6239"/>
                  </a:lnTo>
                  <a:lnTo>
                    <a:pt x="30211" y="11178"/>
                  </a:lnTo>
                  <a:lnTo>
                    <a:pt x="18350" y="26025"/>
                  </a:lnTo>
                  <a:lnTo>
                    <a:pt x="1205" y="69741"/>
                  </a:lnTo>
                  <a:lnTo>
                    <a:pt x="0" y="92997"/>
                  </a:lnTo>
                  <a:lnTo>
                    <a:pt x="4534" y="115031"/>
                  </a:lnTo>
                  <a:lnTo>
                    <a:pt x="14347" y="136523"/>
                  </a:lnTo>
                  <a:lnTo>
                    <a:pt x="21410" y="142488"/>
                  </a:lnTo>
                  <a:lnTo>
                    <a:pt x="29628" y="145295"/>
                  </a:lnTo>
                  <a:lnTo>
                    <a:pt x="38615" y="145996"/>
                  </a:lnTo>
                  <a:lnTo>
                    <a:pt x="57962" y="140536"/>
                  </a:lnTo>
                  <a:lnTo>
                    <a:pt x="68033" y="135804"/>
                  </a:lnTo>
                  <a:lnTo>
                    <a:pt x="82345" y="118069"/>
                  </a:lnTo>
                  <a:lnTo>
                    <a:pt x="87799" y="106789"/>
                  </a:lnTo>
                  <a:lnTo>
                    <a:pt x="90739" y="84896"/>
                  </a:lnTo>
                  <a:lnTo>
                    <a:pt x="83094" y="42246"/>
                  </a:lnTo>
                  <a:lnTo>
                    <a:pt x="6712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728331" y="1853015"/>
              <a:ext cx="63173" cy="141419"/>
            </a:xfrm>
            <a:custGeom>
              <a:avLst/>
              <a:gdLst/>
              <a:ahLst/>
              <a:cxnLst/>
              <a:rect l="0" t="0" r="0" b="0"/>
              <a:pathLst>
                <a:path w="63173" h="141419">
                  <a:moveTo>
                    <a:pt x="0" y="105285"/>
                  </a:moveTo>
                  <a:lnTo>
                    <a:pt x="15641" y="123266"/>
                  </a:lnTo>
                  <a:lnTo>
                    <a:pt x="23720" y="140183"/>
                  </a:lnTo>
                  <a:lnTo>
                    <a:pt x="26342" y="141418"/>
                  </a:lnTo>
                  <a:lnTo>
                    <a:pt x="28090" y="137563"/>
                  </a:lnTo>
                  <a:lnTo>
                    <a:pt x="28862" y="121970"/>
                  </a:lnTo>
                  <a:lnTo>
                    <a:pt x="15831" y="62787"/>
                  </a:lnTo>
                  <a:lnTo>
                    <a:pt x="17954" y="41943"/>
                  </a:lnTo>
                  <a:lnTo>
                    <a:pt x="25917" y="24101"/>
                  </a:lnTo>
                  <a:lnTo>
                    <a:pt x="31317" y="16067"/>
                  </a:lnTo>
                  <a:lnTo>
                    <a:pt x="43554" y="7141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880033" y="1891193"/>
              <a:ext cx="84764" cy="161865"/>
            </a:xfrm>
            <a:custGeom>
              <a:avLst/>
              <a:gdLst/>
              <a:ahLst/>
              <a:cxnLst/>
              <a:rect l="0" t="0" r="0" b="0"/>
              <a:pathLst>
                <a:path w="84764" h="161865">
                  <a:moveTo>
                    <a:pt x="27283" y="46050"/>
                  </a:moveTo>
                  <a:lnTo>
                    <a:pt x="44051" y="51639"/>
                  </a:lnTo>
                  <a:lnTo>
                    <a:pt x="61641" y="48144"/>
                  </a:lnTo>
                  <a:lnTo>
                    <a:pt x="71245" y="43937"/>
                  </a:lnTo>
                  <a:lnTo>
                    <a:pt x="77648" y="36452"/>
                  </a:lnTo>
                  <a:lnTo>
                    <a:pt x="84763" y="15658"/>
                  </a:lnTo>
                  <a:lnTo>
                    <a:pt x="81980" y="8241"/>
                  </a:lnTo>
                  <a:lnTo>
                    <a:pt x="75446" y="3297"/>
                  </a:lnTo>
                  <a:lnTo>
                    <a:pt x="66411" y="0"/>
                  </a:lnTo>
                  <a:lnTo>
                    <a:pt x="56878" y="142"/>
                  </a:lnTo>
                  <a:lnTo>
                    <a:pt x="36926" y="6540"/>
                  </a:lnTo>
                  <a:lnTo>
                    <a:pt x="19481" y="20301"/>
                  </a:lnTo>
                  <a:lnTo>
                    <a:pt x="11553" y="28884"/>
                  </a:lnTo>
                  <a:lnTo>
                    <a:pt x="2745" y="50899"/>
                  </a:lnTo>
                  <a:lnTo>
                    <a:pt x="0" y="75111"/>
                  </a:lnTo>
                  <a:lnTo>
                    <a:pt x="2679" y="97571"/>
                  </a:lnTo>
                  <a:lnTo>
                    <a:pt x="16353" y="129946"/>
                  </a:lnTo>
                  <a:lnTo>
                    <a:pt x="28665" y="144948"/>
                  </a:lnTo>
                  <a:lnTo>
                    <a:pt x="48340" y="1618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033658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91663" y="901274"/>
              <a:ext cx="439180" cy="467431"/>
            </a:xfrm>
            <a:custGeom>
              <a:avLst/>
              <a:gdLst/>
              <a:ahLst/>
              <a:cxnLst/>
              <a:rect l="0" t="0" r="0" b="0"/>
              <a:pathLst>
                <a:path w="439180" h="467431">
                  <a:moveTo>
                    <a:pt x="146326" y="393731"/>
                  </a:moveTo>
                  <a:lnTo>
                    <a:pt x="149446" y="344800"/>
                  </a:lnTo>
                  <a:lnTo>
                    <a:pt x="157779" y="296954"/>
                  </a:lnTo>
                  <a:lnTo>
                    <a:pt x="171076" y="239564"/>
                  </a:lnTo>
                  <a:lnTo>
                    <a:pt x="175887" y="188564"/>
                  </a:lnTo>
                  <a:lnTo>
                    <a:pt x="185917" y="130156"/>
                  </a:lnTo>
                  <a:lnTo>
                    <a:pt x="194582" y="76988"/>
                  </a:lnTo>
                  <a:lnTo>
                    <a:pt x="201222" y="19036"/>
                  </a:lnTo>
                  <a:lnTo>
                    <a:pt x="203981" y="7063"/>
                  </a:lnTo>
                  <a:lnTo>
                    <a:pt x="208159" y="1422"/>
                  </a:lnTo>
                  <a:lnTo>
                    <a:pt x="213285" y="0"/>
                  </a:lnTo>
                  <a:lnTo>
                    <a:pt x="219041" y="1392"/>
                  </a:lnTo>
                  <a:lnTo>
                    <a:pt x="231676" y="15417"/>
                  </a:lnTo>
                  <a:lnTo>
                    <a:pt x="248824" y="49621"/>
                  </a:lnTo>
                  <a:lnTo>
                    <a:pt x="268792" y="108513"/>
                  </a:lnTo>
                  <a:lnTo>
                    <a:pt x="292247" y="161979"/>
                  </a:lnTo>
                  <a:lnTo>
                    <a:pt x="314126" y="223063"/>
                  </a:lnTo>
                  <a:lnTo>
                    <a:pt x="333413" y="277626"/>
                  </a:lnTo>
                  <a:lnTo>
                    <a:pt x="364520" y="336111"/>
                  </a:lnTo>
                  <a:lnTo>
                    <a:pt x="385151" y="365610"/>
                  </a:lnTo>
                  <a:lnTo>
                    <a:pt x="386261" y="369134"/>
                  </a:lnTo>
                  <a:lnTo>
                    <a:pt x="383492" y="369144"/>
                  </a:lnTo>
                  <a:lnTo>
                    <a:pt x="356588" y="351741"/>
                  </a:lnTo>
                  <a:lnTo>
                    <a:pt x="293901" y="307396"/>
                  </a:lnTo>
                  <a:lnTo>
                    <a:pt x="232195" y="265494"/>
                  </a:lnTo>
                  <a:lnTo>
                    <a:pt x="180359" y="234476"/>
                  </a:lnTo>
                  <a:lnTo>
                    <a:pt x="125060" y="212751"/>
                  </a:lnTo>
                  <a:lnTo>
                    <a:pt x="63457" y="186624"/>
                  </a:lnTo>
                  <a:lnTo>
                    <a:pt x="0" y="158499"/>
                  </a:lnTo>
                  <a:lnTo>
                    <a:pt x="49964" y="161398"/>
                  </a:lnTo>
                  <a:lnTo>
                    <a:pt x="95678" y="161895"/>
                  </a:lnTo>
                  <a:lnTo>
                    <a:pt x="155626" y="156453"/>
                  </a:lnTo>
                  <a:lnTo>
                    <a:pt x="201542" y="150623"/>
                  </a:lnTo>
                  <a:lnTo>
                    <a:pt x="249245" y="144133"/>
                  </a:lnTo>
                  <a:lnTo>
                    <a:pt x="297743" y="137349"/>
                  </a:lnTo>
                  <a:lnTo>
                    <a:pt x="348728" y="126953"/>
                  </a:lnTo>
                  <a:lnTo>
                    <a:pt x="404632" y="104554"/>
                  </a:lnTo>
                  <a:lnTo>
                    <a:pt x="428415" y="91293"/>
                  </a:lnTo>
                  <a:lnTo>
                    <a:pt x="434991" y="90330"/>
                  </a:lnTo>
                  <a:lnTo>
                    <a:pt x="438205" y="93198"/>
                  </a:lnTo>
                  <a:lnTo>
                    <a:pt x="439179" y="98619"/>
                  </a:lnTo>
                  <a:lnTo>
                    <a:pt x="423780" y="128605"/>
                  </a:lnTo>
                  <a:lnTo>
                    <a:pt x="381481" y="187932"/>
                  </a:lnTo>
                  <a:lnTo>
                    <a:pt x="333761" y="246751"/>
                  </a:lnTo>
                  <a:lnTo>
                    <a:pt x="281551" y="300475"/>
                  </a:lnTo>
                  <a:lnTo>
                    <a:pt x="234535" y="356688"/>
                  </a:lnTo>
                  <a:lnTo>
                    <a:pt x="182926" y="415233"/>
                  </a:lnTo>
                  <a:lnTo>
                    <a:pt x="135798" y="4674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8" name="Freeform 67"/>
          <p:cNvSpPr/>
          <p:nvPr/>
        </p:nvSpPr>
        <p:spPr>
          <a:xfrm>
            <a:off x="2492377" y="1546775"/>
            <a:ext cx="87694" cy="100107"/>
          </a:xfrm>
          <a:custGeom>
            <a:avLst/>
            <a:gdLst/>
            <a:ahLst/>
            <a:cxnLst/>
            <a:rect l="0" t="0" r="0" b="0"/>
            <a:pathLst>
              <a:path w="87694" h="100107">
                <a:moveTo>
                  <a:pt x="55519" y="21971"/>
                </a:moveTo>
                <a:lnTo>
                  <a:pt x="44341" y="10792"/>
                </a:lnTo>
                <a:lnTo>
                  <a:pt x="37538" y="8669"/>
                </a:lnTo>
                <a:lnTo>
                  <a:pt x="20621" y="9430"/>
                </a:lnTo>
                <a:lnTo>
                  <a:pt x="13537" y="13610"/>
                </a:lnTo>
                <a:lnTo>
                  <a:pt x="2545" y="27614"/>
                </a:lnTo>
                <a:lnTo>
                  <a:pt x="0" y="45536"/>
                </a:lnTo>
                <a:lnTo>
                  <a:pt x="7897" y="85637"/>
                </a:lnTo>
                <a:lnTo>
                  <a:pt x="14413" y="92491"/>
                </a:lnTo>
                <a:lnTo>
                  <a:pt x="34130" y="100106"/>
                </a:lnTo>
                <a:lnTo>
                  <a:pt x="43599" y="99797"/>
                </a:lnTo>
                <a:lnTo>
                  <a:pt x="60360" y="93215"/>
                </a:lnTo>
                <a:lnTo>
                  <a:pt x="82950" y="70766"/>
                </a:lnTo>
                <a:lnTo>
                  <a:pt x="86674" y="61520"/>
                </a:lnTo>
                <a:lnTo>
                  <a:pt x="87693" y="41888"/>
                </a:lnTo>
                <a:lnTo>
                  <a:pt x="81127" y="24584"/>
                </a:lnTo>
                <a:lnTo>
                  <a:pt x="76100" y="16694"/>
                </a:lnTo>
                <a:lnTo>
                  <a:pt x="61157" y="4808"/>
                </a:lnTo>
                <a:lnTo>
                  <a:pt x="52259" y="0"/>
                </a:lnTo>
                <a:lnTo>
                  <a:pt x="45157" y="305"/>
                </a:lnTo>
                <a:lnTo>
                  <a:pt x="39252" y="4017"/>
                </a:lnTo>
                <a:lnTo>
                  <a:pt x="29572" y="17501"/>
                </a:lnTo>
                <a:lnTo>
                  <a:pt x="21370" y="35192"/>
                </a:lnTo>
                <a:lnTo>
                  <a:pt x="20065" y="54753"/>
                </a:lnTo>
                <a:lnTo>
                  <a:pt x="21354" y="64883"/>
                </a:lnTo>
                <a:lnTo>
                  <a:pt x="25723" y="72805"/>
                </a:lnTo>
                <a:lnTo>
                  <a:pt x="39937" y="84728"/>
                </a:lnTo>
                <a:lnTo>
                  <a:pt x="48640" y="87206"/>
                </a:lnTo>
                <a:lnTo>
                  <a:pt x="67670" y="86839"/>
                </a:lnTo>
                <a:lnTo>
                  <a:pt x="74148" y="81594"/>
                </a:lnTo>
                <a:lnTo>
                  <a:pt x="81346" y="63288"/>
                </a:lnTo>
                <a:lnTo>
                  <a:pt x="80926" y="54195"/>
                </a:lnTo>
                <a:lnTo>
                  <a:pt x="74220" y="37852"/>
                </a:lnTo>
                <a:lnTo>
                  <a:pt x="67986" y="34898"/>
                </a:lnTo>
                <a:lnTo>
                  <a:pt x="60321" y="35268"/>
                </a:lnTo>
                <a:lnTo>
                  <a:pt x="45955" y="40749"/>
                </a:lnTo>
                <a:lnTo>
                  <a:pt x="34462" y="535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2098566" y="1248963"/>
            <a:ext cx="299364" cy="381714"/>
          </a:xfrm>
          <a:custGeom>
            <a:avLst/>
            <a:gdLst/>
            <a:ahLst/>
            <a:cxnLst/>
            <a:rect l="0" t="0" r="0" b="0"/>
            <a:pathLst>
              <a:path w="299364" h="381714">
                <a:moveTo>
                  <a:pt x="165060" y="14456"/>
                </a:moveTo>
                <a:lnTo>
                  <a:pt x="148293" y="8867"/>
                </a:lnTo>
                <a:lnTo>
                  <a:pt x="130702" y="9243"/>
                </a:lnTo>
                <a:lnTo>
                  <a:pt x="112356" y="14479"/>
                </a:lnTo>
                <a:lnTo>
                  <a:pt x="74268" y="43459"/>
                </a:lnTo>
                <a:lnTo>
                  <a:pt x="31739" y="90317"/>
                </a:lnTo>
                <a:lnTo>
                  <a:pt x="12037" y="131866"/>
                </a:lnTo>
                <a:lnTo>
                  <a:pt x="0" y="183921"/>
                </a:lnTo>
                <a:lnTo>
                  <a:pt x="730" y="222205"/>
                </a:lnTo>
                <a:lnTo>
                  <a:pt x="8629" y="283363"/>
                </a:lnTo>
                <a:lnTo>
                  <a:pt x="23694" y="310292"/>
                </a:lnTo>
                <a:lnTo>
                  <a:pt x="64676" y="354661"/>
                </a:lnTo>
                <a:lnTo>
                  <a:pt x="83011" y="368819"/>
                </a:lnTo>
                <a:lnTo>
                  <a:pt x="105977" y="376672"/>
                </a:lnTo>
                <a:lnTo>
                  <a:pt x="158849" y="381713"/>
                </a:lnTo>
                <a:lnTo>
                  <a:pt x="183357" y="376163"/>
                </a:lnTo>
                <a:lnTo>
                  <a:pt x="213765" y="359885"/>
                </a:lnTo>
                <a:lnTo>
                  <a:pt x="237593" y="337124"/>
                </a:lnTo>
                <a:lnTo>
                  <a:pt x="256352" y="308153"/>
                </a:lnTo>
                <a:lnTo>
                  <a:pt x="280570" y="245987"/>
                </a:lnTo>
                <a:lnTo>
                  <a:pt x="297211" y="192258"/>
                </a:lnTo>
                <a:lnTo>
                  <a:pt x="299363" y="153446"/>
                </a:lnTo>
                <a:lnTo>
                  <a:pt x="287093" y="90052"/>
                </a:lnTo>
                <a:lnTo>
                  <a:pt x="265292" y="47586"/>
                </a:lnTo>
                <a:lnTo>
                  <a:pt x="252112" y="30740"/>
                </a:lnTo>
                <a:lnTo>
                  <a:pt x="225949" y="13692"/>
                </a:lnTo>
                <a:lnTo>
                  <a:pt x="195970" y="1232"/>
                </a:lnTo>
                <a:lnTo>
                  <a:pt x="175289" y="0"/>
                </a:lnTo>
                <a:lnTo>
                  <a:pt x="156738" y="3352"/>
                </a:lnTo>
                <a:lnTo>
                  <a:pt x="133475" y="144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2719562" y="1228550"/>
            <a:ext cx="246760" cy="336217"/>
          </a:xfrm>
          <a:custGeom>
            <a:avLst/>
            <a:gdLst/>
            <a:ahLst/>
            <a:cxnLst/>
            <a:rect l="0" t="0" r="0" b="0"/>
            <a:pathLst>
              <a:path w="246760" h="336217">
                <a:moveTo>
                  <a:pt x="59961" y="34869"/>
                </a:moveTo>
                <a:lnTo>
                  <a:pt x="43193" y="40458"/>
                </a:lnTo>
                <a:lnTo>
                  <a:pt x="31842" y="52561"/>
                </a:lnTo>
                <a:lnTo>
                  <a:pt x="7623" y="109198"/>
                </a:lnTo>
                <a:lnTo>
                  <a:pt x="0" y="143460"/>
                </a:lnTo>
                <a:lnTo>
                  <a:pt x="860" y="180128"/>
                </a:lnTo>
                <a:lnTo>
                  <a:pt x="14874" y="234629"/>
                </a:lnTo>
                <a:lnTo>
                  <a:pt x="26195" y="265243"/>
                </a:lnTo>
                <a:lnTo>
                  <a:pt x="57089" y="304473"/>
                </a:lnTo>
                <a:lnTo>
                  <a:pt x="83286" y="325972"/>
                </a:lnTo>
                <a:lnTo>
                  <a:pt x="106203" y="333874"/>
                </a:lnTo>
                <a:lnTo>
                  <a:pt x="130816" y="336216"/>
                </a:lnTo>
                <a:lnTo>
                  <a:pt x="153453" y="333358"/>
                </a:lnTo>
                <a:lnTo>
                  <a:pt x="172093" y="325068"/>
                </a:lnTo>
                <a:lnTo>
                  <a:pt x="203123" y="300683"/>
                </a:lnTo>
                <a:lnTo>
                  <a:pt x="224692" y="274676"/>
                </a:lnTo>
                <a:lnTo>
                  <a:pt x="240311" y="239154"/>
                </a:lnTo>
                <a:lnTo>
                  <a:pt x="246759" y="198993"/>
                </a:lnTo>
                <a:lnTo>
                  <a:pt x="240532" y="151907"/>
                </a:lnTo>
                <a:lnTo>
                  <a:pt x="224654" y="98201"/>
                </a:lnTo>
                <a:lnTo>
                  <a:pt x="202414" y="57128"/>
                </a:lnTo>
                <a:lnTo>
                  <a:pt x="168566" y="17942"/>
                </a:lnTo>
                <a:lnTo>
                  <a:pt x="142053" y="2038"/>
                </a:lnTo>
                <a:lnTo>
                  <a:pt x="122183" y="0"/>
                </a:lnTo>
                <a:lnTo>
                  <a:pt x="80830" y="8224"/>
                </a:lnTo>
                <a:lnTo>
                  <a:pt x="54966" y="23335"/>
                </a:lnTo>
                <a:lnTo>
                  <a:pt x="28375" y="4539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074321" y="1211248"/>
            <a:ext cx="182768" cy="378556"/>
          </a:xfrm>
          <a:custGeom>
            <a:avLst/>
            <a:gdLst/>
            <a:ahLst/>
            <a:cxnLst/>
            <a:rect l="0" t="0" r="0" b="0"/>
            <a:pathLst>
              <a:path w="182768" h="378556">
                <a:moveTo>
                  <a:pt x="0" y="20586"/>
                </a:moveTo>
                <a:lnTo>
                  <a:pt x="37478" y="12252"/>
                </a:lnTo>
                <a:lnTo>
                  <a:pt x="95316" y="3111"/>
                </a:lnTo>
                <a:lnTo>
                  <a:pt x="148203" y="236"/>
                </a:lnTo>
                <a:lnTo>
                  <a:pt x="161973" y="0"/>
                </a:lnTo>
                <a:lnTo>
                  <a:pt x="171153" y="4523"/>
                </a:lnTo>
                <a:lnTo>
                  <a:pt x="177273" y="12217"/>
                </a:lnTo>
                <a:lnTo>
                  <a:pt x="181353" y="22025"/>
                </a:lnTo>
                <a:lnTo>
                  <a:pt x="182767" y="42283"/>
                </a:lnTo>
                <a:lnTo>
                  <a:pt x="178326" y="62984"/>
                </a:lnTo>
                <a:lnTo>
                  <a:pt x="155487" y="115380"/>
                </a:lnTo>
                <a:lnTo>
                  <a:pt x="139421" y="167039"/>
                </a:lnTo>
                <a:lnTo>
                  <a:pt x="118050" y="226116"/>
                </a:lnTo>
                <a:lnTo>
                  <a:pt x="98560" y="283135"/>
                </a:lnTo>
                <a:lnTo>
                  <a:pt x="78404" y="345741"/>
                </a:lnTo>
                <a:lnTo>
                  <a:pt x="73699" y="3785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9" name="Group 78"/>
          <p:cNvGrpSpPr/>
          <p:nvPr/>
        </p:nvGrpSpPr>
        <p:grpSpPr>
          <a:xfrm>
            <a:off x="1800373" y="2358383"/>
            <a:ext cx="1537161" cy="1035672"/>
            <a:chOff x="1800373" y="2358383"/>
            <a:chExt cx="1537161" cy="1035672"/>
          </a:xfrm>
        </p:grpSpPr>
        <p:sp>
          <p:nvSpPr>
            <p:cNvPr id="72" name="Freeform 71"/>
            <p:cNvSpPr/>
            <p:nvPr/>
          </p:nvSpPr>
          <p:spPr>
            <a:xfrm>
              <a:off x="2262601" y="2379440"/>
              <a:ext cx="193321" cy="323297"/>
            </a:xfrm>
            <a:custGeom>
              <a:avLst/>
              <a:gdLst/>
              <a:ahLst/>
              <a:cxnLst/>
              <a:rect l="0" t="0" r="0" b="0"/>
              <a:pathLst>
                <a:path w="193321" h="323297">
                  <a:moveTo>
                    <a:pt x="85253" y="0"/>
                  </a:moveTo>
                  <a:lnTo>
                    <a:pt x="26690" y="55087"/>
                  </a:lnTo>
                  <a:lnTo>
                    <a:pt x="4860" y="79363"/>
                  </a:lnTo>
                  <a:lnTo>
                    <a:pt x="1242" y="79815"/>
                  </a:lnTo>
                  <a:lnTo>
                    <a:pt x="0" y="75437"/>
                  </a:lnTo>
                  <a:lnTo>
                    <a:pt x="342" y="67839"/>
                  </a:lnTo>
                  <a:lnTo>
                    <a:pt x="6961" y="53157"/>
                  </a:lnTo>
                  <a:lnTo>
                    <a:pt x="18871" y="38833"/>
                  </a:lnTo>
                  <a:lnTo>
                    <a:pt x="35863" y="24668"/>
                  </a:lnTo>
                  <a:lnTo>
                    <a:pt x="58233" y="19932"/>
                  </a:lnTo>
                  <a:lnTo>
                    <a:pt x="81433" y="22897"/>
                  </a:lnTo>
                  <a:lnTo>
                    <a:pt x="99543" y="32013"/>
                  </a:lnTo>
                  <a:lnTo>
                    <a:pt x="112272" y="46983"/>
                  </a:lnTo>
                  <a:lnTo>
                    <a:pt x="117304" y="55889"/>
                  </a:lnTo>
                  <a:lnTo>
                    <a:pt x="119775" y="75142"/>
                  </a:lnTo>
                  <a:lnTo>
                    <a:pt x="111830" y="116098"/>
                  </a:lnTo>
                  <a:lnTo>
                    <a:pt x="99405" y="133878"/>
                  </a:lnTo>
                  <a:lnTo>
                    <a:pt x="82184" y="148408"/>
                  </a:lnTo>
                  <a:lnTo>
                    <a:pt x="62833" y="158766"/>
                  </a:lnTo>
                  <a:lnTo>
                    <a:pt x="58608" y="159656"/>
                  </a:lnTo>
                  <a:lnTo>
                    <a:pt x="58131" y="157910"/>
                  </a:lnTo>
                  <a:lnTo>
                    <a:pt x="60153" y="154407"/>
                  </a:lnTo>
                  <a:lnTo>
                    <a:pt x="79766" y="143886"/>
                  </a:lnTo>
                  <a:lnTo>
                    <a:pt x="98023" y="143108"/>
                  </a:lnTo>
                  <a:lnTo>
                    <a:pt x="116665" y="147832"/>
                  </a:lnTo>
                  <a:lnTo>
                    <a:pt x="150816" y="173047"/>
                  </a:lnTo>
                  <a:lnTo>
                    <a:pt x="168205" y="191554"/>
                  </a:lnTo>
                  <a:lnTo>
                    <a:pt x="192956" y="242424"/>
                  </a:lnTo>
                  <a:lnTo>
                    <a:pt x="193320" y="252863"/>
                  </a:lnTo>
                  <a:lnTo>
                    <a:pt x="187485" y="273821"/>
                  </a:lnTo>
                  <a:lnTo>
                    <a:pt x="173974" y="291714"/>
                  </a:lnTo>
                  <a:lnTo>
                    <a:pt x="155101" y="306295"/>
                  </a:lnTo>
                  <a:lnTo>
                    <a:pt x="118167" y="319912"/>
                  </a:lnTo>
                  <a:lnTo>
                    <a:pt x="78758" y="323296"/>
                  </a:lnTo>
                  <a:lnTo>
                    <a:pt x="3261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26880" y="2400497"/>
              <a:ext cx="9066" cy="242157"/>
            </a:xfrm>
            <a:custGeom>
              <a:avLst/>
              <a:gdLst/>
              <a:ahLst/>
              <a:cxnLst/>
              <a:rect l="0" t="0" r="0" b="0"/>
              <a:pathLst>
                <a:path w="9066" h="242157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9065" y="166680"/>
                  </a:lnTo>
                  <a:lnTo>
                    <a:pt x="2003" y="22898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48027" y="2358383"/>
              <a:ext cx="164042" cy="307986"/>
            </a:xfrm>
            <a:custGeom>
              <a:avLst/>
              <a:gdLst/>
              <a:ahLst/>
              <a:cxnLst/>
              <a:rect l="0" t="0" r="0" b="0"/>
              <a:pathLst>
                <a:path w="164042" h="307986">
                  <a:moveTo>
                    <a:pt x="147351" y="0"/>
                  </a:moveTo>
                  <a:lnTo>
                    <a:pt x="88734" y="0"/>
                  </a:lnTo>
                  <a:lnTo>
                    <a:pt x="35730" y="1170"/>
                  </a:lnTo>
                  <a:lnTo>
                    <a:pt x="12344" y="5589"/>
                  </a:lnTo>
                  <a:lnTo>
                    <a:pt x="5873" y="10745"/>
                  </a:lnTo>
                  <a:lnTo>
                    <a:pt x="2730" y="17692"/>
                  </a:lnTo>
                  <a:lnTo>
                    <a:pt x="318" y="72520"/>
                  </a:lnTo>
                  <a:lnTo>
                    <a:pt x="24" y="126802"/>
                  </a:lnTo>
                  <a:lnTo>
                    <a:pt x="0" y="140687"/>
                  </a:lnTo>
                  <a:lnTo>
                    <a:pt x="2324" y="147604"/>
                  </a:lnTo>
                  <a:lnTo>
                    <a:pt x="6212" y="149875"/>
                  </a:lnTo>
                  <a:lnTo>
                    <a:pt x="11144" y="149050"/>
                  </a:lnTo>
                  <a:lnTo>
                    <a:pt x="38211" y="133254"/>
                  </a:lnTo>
                  <a:lnTo>
                    <a:pt x="60630" y="129414"/>
                  </a:lnTo>
                  <a:lnTo>
                    <a:pt x="93970" y="132841"/>
                  </a:lnTo>
                  <a:lnTo>
                    <a:pt x="126075" y="146855"/>
                  </a:lnTo>
                  <a:lnTo>
                    <a:pt x="152225" y="171414"/>
                  </a:lnTo>
                  <a:lnTo>
                    <a:pt x="161216" y="193947"/>
                  </a:lnTo>
                  <a:lnTo>
                    <a:pt x="164041" y="220730"/>
                  </a:lnTo>
                  <a:lnTo>
                    <a:pt x="161398" y="252130"/>
                  </a:lnTo>
                  <a:lnTo>
                    <a:pt x="150085" y="276224"/>
                  </a:lnTo>
                  <a:lnTo>
                    <a:pt x="133358" y="293562"/>
                  </a:lnTo>
                  <a:lnTo>
                    <a:pt x="114226" y="305167"/>
                  </a:lnTo>
                  <a:lnTo>
                    <a:pt x="94024" y="307985"/>
                  </a:lnTo>
                  <a:lnTo>
                    <a:pt x="6312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89886" y="2568953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17874" y="17958"/>
                  </a:lnTo>
                  <a:lnTo>
                    <a:pt x="5785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800373" y="2800580"/>
              <a:ext cx="1537161" cy="157928"/>
            </a:xfrm>
            <a:custGeom>
              <a:avLst/>
              <a:gdLst/>
              <a:ahLst/>
              <a:cxnLst/>
              <a:rect l="0" t="0" r="0" b="0"/>
              <a:pathLst>
                <a:path w="1537161" h="157928">
                  <a:moveTo>
                    <a:pt x="1537160" y="0"/>
                  </a:moveTo>
                  <a:lnTo>
                    <a:pt x="1483016" y="0"/>
                  </a:lnTo>
                  <a:lnTo>
                    <a:pt x="1422480" y="0"/>
                  </a:lnTo>
                  <a:lnTo>
                    <a:pt x="1369838" y="7236"/>
                  </a:lnTo>
                  <a:lnTo>
                    <a:pt x="1307300" y="15684"/>
                  </a:lnTo>
                  <a:lnTo>
                    <a:pt x="1245787" y="19996"/>
                  </a:lnTo>
                  <a:lnTo>
                    <a:pt x="1187615" y="21912"/>
                  </a:lnTo>
                  <a:lnTo>
                    <a:pt x="1125925" y="28199"/>
                  </a:lnTo>
                  <a:lnTo>
                    <a:pt x="1066703" y="31752"/>
                  </a:lnTo>
                  <a:lnTo>
                    <a:pt x="1010352" y="39721"/>
                  </a:lnTo>
                  <a:lnTo>
                    <a:pt x="962269" y="44524"/>
                  </a:lnTo>
                  <a:lnTo>
                    <a:pt x="909807" y="50237"/>
                  </a:lnTo>
                  <a:lnTo>
                    <a:pt x="852149" y="55049"/>
                  </a:lnTo>
                  <a:lnTo>
                    <a:pt x="806892" y="59561"/>
                  </a:lnTo>
                  <a:lnTo>
                    <a:pt x="756275" y="63271"/>
                  </a:lnTo>
                  <a:lnTo>
                    <a:pt x="694659" y="74412"/>
                  </a:lnTo>
                  <a:lnTo>
                    <a:pt x="631644" y="84439"/>
                  </a:lnTo>
                  <a:lnTo>
                    <a:pt x="574758" y="91700"/>
                  </a:lnTo>
                  <a:lnTo>
                    <a:pt x="519204" y="99742"/>
                  </a:lnTo>
                  <a:lnTo>
                    <a:pt x="468523" y="109232"/>
                  </a:lnTo>
                  <a:lnTo>
                    <a:pt x="409053" y="119453"/>
                  </a:lnTo>
                  <a:lnTo>
                    <a:pt x="346978" y="124301"/>
                  </a:lnTo>
                  <a:lnTo>
                    <a:pt x="289721" y="131326"/>
                  </a:lnTo>
                  <a:lnTo>
                    <a:pt x="230123" y="140817"/>
                  </a:lnTo>
                  <a:lnTo>
                    <a:pt x="173599" y="145449"/>
                  </a:lnTo>
                  <a:lnTo>
                    <a:pt x="117739" y="154249"/>
                  </a:lnTo>
                  <a:lnTo>
                    <a:pt x="62858" y="15720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11757" y="3042735"/>
              <a:ext cx="224163" cy="351320"/>
            </a:xfrm>
            <a:custGeom>
              <a:avLst/>
              <a:gdLst/>
              <a:ahLst/>
              <a:cxnLst/>
              <a:rect l="0" t="0" r="0" b="0"/>
              <a:pathLst>
                <a:path w="224163" h="351320">
                  <a:moveTo>
                    <a:pt x="94066" y="0"/>
                  </a:moveTo>
                  <a:lnTo>
                    <a:pt x="70020" y="17981"/>
                  </a:lnTo>
                  <a:lnTo>
                    <a:pt x="7779" y="80393"/>
                  </a:lnTo>
                  <a:lnTo>
                    <a:pt x="2616" y="81672"/>
                  </a:lnTo>
                  <a:lnTo>
                    <a:pt x="344" y="79015"/>
                  </a:lnTo>
                  <a:lnTo>
                    <a:pt x="0" y="73734"/>
                  </a:lnTo>
                  <a:lnTo>
                    <a:pt x="5856" y="61627"/>
                  </a:lnTo>
                  <a:lnTo>
                    <a:pt x="28679" y="34790"/>
                  </a:lnTo>
                  <a:lnTo>
                    <a:pt x="54415" y="19537"/>
                  </a:lnTo>
                  <a:lnTo>
                    <a:pt x="89857" y="13198"/>
                  </a:lnTo>
                  <a:lnTo>
                    <a:pt x="129994" y="16909"/>
                  </a:lnTo>
                  <a:lnTo>
                    <a:pt x="139075" y="22971"/>
                  </a:lnTo>
                  <a:lnTo>
                    <a:pt x="145129" y="31692"/>
                  </a:lnTo>
                  <a:lnTo>
                    <a:pt x="149165" y="42185"/>
                  </a:lnTo>
                  <a:lnTo>
                    <a:pt x="149516" y="52690"/>
                  </a:lnTo>
                  <a:lnTo>
                    <a:pt x="143667" y="73721"/>
                  </a:lnTo>
                  <a:lnTo>
                    <a:pt x="127220" y="99703"/>
                  </a:lnTo>
                  <a:lnTo>
                    <a:pt x="99316" y="125933"/>
                  </a:lnTo>
                  <a:lnTo>
                    <a:pt x="101075" y="127239"/>
                  </a:lnTo>
                  <a:lnTo>
                    <a:pt x="112389" y="127911"/>
                  </a:lnTo>
                  <a:lnTo>
                    <a:pt x="138490" y="136036"/>
                  </a:lnTo>
                  <a:lnTo>
                    <a:pt x="189127" y="165761"/>
                  </a:lnTo>
                  <a:lnTo>
                    <a:pt x="203776" y="182466"/>
                  </a:lnTo>
                  <a:lnTo>
                    <a:pt x="222712" y="221786"/>
                  </a:lnTo>
                  <a:lnTo>
                    <a:pt x="224162" y="242461"/>
                  </a:lnTo>
                  <a:lnTo>
                    <a:pt x="219737" y="264518"/>
                  </a:lnTo>
                  <a:lnTo>
                    <a:pt x="204092" y="300904"/>
                  </a:lnTo>
                  <a:lnTo>
                    <a:pt x="191320" y="319349"/>
                  </a:lnTo>
                  <a:lnTo>
                    <a:pt x="174725" y="332226"/>
                  </a:lnTo>
                  <a:lnTo>
                    <a:pt x="135475" y="350024"/>
                  </a:lnTo>
                  <a:lnTo>
                    <a:pt x="114810" y="351319"/>
                  </a:lnTo>
                  <a:lnTo>
                    <a:pt x="55045" y="339448"/>
                  </a:lnTo>
                  <a:lnTo>
                    <a:pt x="3089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97558" y="3000621"/>
              <a:ext cx="246246" cy="374537"/>
            </a:xfrm>
            <a:custGeom>
              <a:avLst/>
              <a:gdLst/>
              <a:ahLst/>
              <a:cxnLst/>
              <a:rect l="0" t="0" r="0" b="0"/>
              <a:pathLst>
                <a:path w="246246" h="374537">
                  <a:moveTo>
                    <a:pt x="155706" y="0"/>
                  </a:moveTo>
                  <a:lnTo>
                    <a:pt x="97143" y="60677"/>
                  </a:lnTo>
                  <a:lnTo>
                    <a:pt x="63092" y="120534"/>
                  </a:lnTo>
                  <a:lnTo>
                    <a:pt x="31290" y="179399"/>
                  </a:lnTo>
                  <a:lnTo>
                    <a:pt x="9023" y="237921"/>
                  </a:lnTo>
                  <a:lnTo>
                    <a:pt x="0" y="297471"/>
                  </a:lnTo>
                  <a:lnTo>
                    <a:pt x="4026" y="334585"/>
                  </a:lnTo>
                  <a:lnTo>
                    <a:pt x="15763" y="353815"/>
                  </a:lnTo>
                  <a:lnTo>
                    <a:pt x="23806" y="362219"/>
                  </a:lnTo>
                  <a:lnTo>
                    <a:pt x="45221" y="371556"/>
                  </a:lnTo>
                  <a:lnTo>
                    <a:pt x="70337" y="374536"/>
                  </a:lnTo>
                  <a:lnTo>
                    <a:pt x="132881" y="363935"/>
                  </a:lnTo>
                  <a:lnTo>
                    <a:pt x="175244" y="349572"/>
                  </a:lnTo>
                  <a:lnTo>
                    <a:pt x="214705" y="318721"/>
                  </a:lnTo>
                  <a:lnTo>
                    <a:pt x="236228" y="292528"/>
                  </a:lnTo>
                  <a:lnTo>
                    <a:pt x="244136" y="269613"/>
                  </a:lnTo>
                  <a:lnTo>
                    <a:pt x="246245" y="256951"/>
                  </a:lnTo>
                  <a:lnTo>
                    <a:pt x="242349" y="233524"/>
                  </a:lnTo>
                  <a:lnTo>
                    <a:pt x="238034" y="222363"/>
                  </a:lnTo>
                  <a:lnTo>
                    <a:pt x="223882" y="206843"/>
                  </a:lnTo>
                  <a:lnTo>
                    <a:pt x="215194" y="201066"/>
                  </a:lnTo>
                  <a:lnTo>
                    <a:pt x="196183" y="197768"/>
                  </a:lnTo>
                  <a:lnTo>
                    <a:pt x="134505" y="211295"/>
                  </a:lnTo>
                  <a:lnTo>
                    <a:pt x="114698" y="219081"/>
                  </a:lnTo>
                  <a:lnTo>
                    <a:pt x="56006" y="268719"/>
                  </a:lnTo>
                  <a:lnTo>
                    <a:pt x="39892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3137492" y="1631917"/>
            <a:ext cx="1126550" cy="94757"/>
          </a:xfrm>
          <a:custGeom>
            <a:avLst/>
            <a:gdLst/>
            <a:ahLst/>
            <a:cxnLst/>
            <a:rect l="0" t="0" r="0" b="0"/>
            <a:pathLst>
              <a:path w="1126550" h="94757">
                <a:moveTo>
                  <a:pt x="0" y="94756"/>
                </a:moveTo>
                <a:lnTo>
                  <a:pt x="55045" y="77968"/>
                </a:lnTo>
                <a:lnTo>
                  <a:pt x="106453" y="74542"/>
                </a:lnTo>
                <a:lnTo>
                  <a:pt x="161667" y="73866"/>
                </a:lnTo>
                <a:lnTo>
                  <a:pt x="220204" y="68507"/>
                </a:lnTo>
                <a:lnTo>
                  <a:pt x="241758" y="70222"/>
                </a:lnTo>
                <a:lnTo>
                  <a:pt x="300334" y="64330"/>
                </a:lnTo>
                <a:lnTo>
                  <a:pt x="360431" y="54990"/>
                </a:lnTo>
                <a:lnTo>
                  <a:pt x="414607" y="53106"/>
                </a:lnTo>
                <a:lnTo>
                  <a:pt x="469199" y="51564"/>
                </a:lnTo>
                <a:lnTo>
                  <a:pt x="531410" y="43589"/>
                </a:lnTo>
                <a:lnTo>
                  <a:pt x="585208" y="41235"/>
                </a:lnTo>
                <a:lnTo>
                  <a:pt x="647249" y="33087"/>
                </a:lnTo>
                <a:lnTo>
                  <a:pt x="702196" y="24646"/>
                </a:lnTo>
                <a:lnTo>
                  <a:pt x="758110" y="21765"/>
                </a:lnTo>
                <a:lnTo>
                  <a:pt x="819844" y="15084"/>
                </a:lnTo>
                <a:lnTo>
                  <a:pt x="863064" y="16411"/>
                </a:lnTo>
                <a:lnTo>
                  <a:pt x="924349" y="11303"/>
                </a:lnTo>
                <a:lnTo>
                  <a:pt x="979417" y="10681"/>
                </a:lnTo>
                <a:lnTo>
                  <a:pt x="1035355" y="10558"/>
                </a:lnTo>
                <a:lnTo>
                  <a:pt x="1089125" y="3299"/>
                </a:lnTo>
                <a:lnTo>
                  <a:pt x="112654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3225487" y="1822894"/>
            <a:ext cx="341536" cy="312471"/>
          </a:xfrm>
          <a:custGeom>
            <a:avLst/>
            <a:gdLst/>
            <a:ahLst/>
            <a:cxnLst/>
            <a:rect l="0" t="0" r="0" b="0"/>
            <a:pathLst>
              <a:path w="341536" h="312471">
                <a:moveTo>
                  <a:pt x="164689" y="9064"/>
                </a:moveTo>
                <a:lnTo>
                  <a:pt x="111984" y="28192"/>
                </a:lnTo>
                <a:lnTo>
                  <a:pt x="51272" y="67319"/>
                </a:lnTo>
                <a:lnTo>
                  <a:pt x="37072" y="85258"/>
                </a:lnTo>
                <a:lnTo>
                  <a:pt x="4710" y="140088"/>
                </a:lnTo>
                <a:lnTo>
                  <a:pt x="0" y="163613"/>
                </a:lnTo>
                <a:lnTo>
                  <a:pt x="2938" y="197576"/>
                </a:lnTo>
                <a:lnTo>
                  <a:pt x="17711" y="251088"/>
                </a:lnTo>
                <a:lnTo>
                  <a:pt x="21080" y="261660"/>
                </a:lnTo>
                <a:lnTo>
                  <a:pt x="34182" y="279646"/>
                </a:lnTo>
                <a:lnTo>
                  <a:pt x="51704" y="294269"/>
                </a:lnTo>
                <a:lnTo>
                  <a:pt x="71189" y="304668"/>
                </a:lnTo>
                <a:lnTo>
                  <a:pt x="120700" y="312470"/>
                </a:lnTo>
                <a:lnTo>
                  <a:pt x="172421" y="310892"/>
                </a:lnTo>
                <a:lnTo>
                  <a:pt x="227491" y="295212"/>
                </a:lnTo>
                <a:lnTo>
                  <a:pt x="266782" y="271261"/>
                </a:lnTo>
                <a:lnTo>
                  <a:pt x="297419" y="244000"/>
                </a:lnTo>
                <a:lnTo>
                  <a:pt x="313331" y="217495"/>
                </a:lnTo>
                <a:lnTo>
                  <a:pt x="336455" y="156275"/>
                </a:lnTo>
                <a:lnTo>
                  <a:pt x="341535" y="119233"/>
                </a:lnTo>
                <a:lnTo>
                  <a:pt x="337450" y="78621"/>
                </a:lnTo>
                <a:lnTo>
                  <a:pt x="323242" y="42542"/>
                </a:lnTo>
                <a:lnTo>
                  <a:pt x="304214" y="15214"/>
                </a:lnTo>
                <a:lnTo>
                  <a:pt x="284412" y="5948"/>
                </a:lnTo>
                <a:lnTo>
                  <a:pt x="233571" y="0"/>
                </a:lnTo>
                <a:lnTo>
                  <a:pt x="197967" y="4558"/>
                </a:lnTo>
                <a:lnTo>
                  <a:pt x="143855" y="31376"/>
                </a:lnTo>
                <a:lnTo>
                  <a:pt x="112046" y="5117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3212850" y="2326798"/>
            <a:ext cx="323208" cy="997800"/>
            <a:chOff x="3212850" y="2326798"/>
            <a:chExt cx="323208" cy="997800"/>
          </a:xfrm>
        </p:grpSpPr>
        <p:sp>
          <p:nvSpPr>
            <p:cNvPr id="82" name="Freeform 81"/>
            <p:cNvSpPr/>
            <p:nvPr/>
          </p:nvSpPr>
          <p:spPr>
            <a:xfrm>
              <a:off x="3297714" y="2326798"/>
              <a:ext cx="197748" cy="431335"/>
            </a:xfrm>
            <a:custGeom>
              <a:avLst/>
              <a:gdLst/>
              <a:ahLst/>
              <a:cxnLst/>
              <a:rect l="0" t="0" r="0" b="0"/>
              <a:pathLst>
                <a:path w="197748" h="431335">
                  <a:moveTo>
                    <a:pt x="92462" y="0"/>
                  </a:moveTo>
                  <a:lnTo>
                    <a:pt x="84129" y="37478"/>
                  </a:lnTo>
                  <a:lnTo>
                    <a:pt x="85703" y="75445"/>
                  </a:lnTo>
                  <a:lnTo>
                    <a:pt x="91127" y="130196"/>
                  </a:lnTo>
                  <a:lnTo>
                    <a:pt x="91029" y="184901"/>
                  </a:lnTo>
                  <a:lnTo>
                    <a:pt x="84077" y="236955"/>
                  </a:lnTo>
                  <a:lnTo>
                    <a:pt x="87946" y="297280"/>
                  </a:lnTo>
                  <a:lnTo>
                    <a:pt x="90400" y="360322"/>
                  </a:lnTo>
                  <a:lnTo>
                    <a:pt x="83953" y="412116"/>
                  </a:lnTo>
                  <a:lnTo>
                    <a:pt x="83280" y="425652"/>
                  </a:lnTo>
                  <a:lnTo>
                    <a:pt x="81661" y="431167"/>
                  </a:lnTo>
                  <a:lnTo>
                    <a:pt x="79412" y="431334"/>
                  </a:lnTo>
                  <a:lnTo>
                    <a:pt x="42565" y="377773"/>
                  </a:lnTo>
                  <a:lnTo>
                    <a:pt x="8133" y="321004"/>
                  </a:lnTo>
                  <a:lnTo>
                    <a:pt x="1148" y="312269"/>
                  </a:lnTo>
                  <a:lnTo>
                    <a:pt x="0" y="308785"/>
                  </a:lnTo>
                  <a:lnTo>
                    <a:pt x="2745" y="308802"/>
                  </a:lnTo>
                  <a:lnTo>
                    <a:pt x="8084" y="311153"/>
                  </a:lnTo>
                  <a:lnTo>
                    <a:pt x="17136" y="323123"/>
                  </a:lnTo>
                  <a:lnTo>
                    <a:pt x="42796" y="379664"/>
                  </a:lnTo>
                  <a:lnTo>
                    <a:pt x="68484" y="421266"/>
                  </a:lnTo>
                  <a:lnTo>
                    <a:pt x="76476" y="427073"/>
                  </a:lnTo>
                  <a:lnTo>
                    <a:pt x="85314" y="429774"/>
                  </a:lnTo>
                  <a:lnTo>
                    <a:pt x="94716" y="430405"/>
                  </a:lnTo>
                  <a:lnTo>
                    <a:pt x="102153" y="427317"/>
                  </a:lnTo>
                  <a:lnTo>
                    <a:pt x="152433" y="366453"/>
                  </a:lnTo>
                  <a:lnTo>
                    <a:pt x="197747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12850" y="2938266"/>
              <a:ext cx="323208" cy="386332"/>
            </a:xfrm>
            <a:custGeom>
              <a:avLst/>
              <a:gdLst/>
              <a:ahLst/>
              <a:cxnLst/>
              <a:rect l="0" t="0" r="0" b="0"/>
              <a:pathLst>
                <a:path w="323208" h="386332">
                  <a:moveTo>
                    <a:pt x="166797" y="9713"/>
                  </a:moveTo>
                  <a:lnTo>
                    <a:pt x="106857" y="28841"/>
                  </a:lnTo>
                  <a:lnTo>
                    <a:pt x="65909" y="59516"/>
                  </a:lnTo>
                  <a:lnTo>
                    <a:pt x="38291" y="95460"/>
                  </a:lnTo>
                  <a:lnTo>
                    <a:pt x="6740" y="158415"/>
                  </a:lnTo>
                  <a:lnTo>
                    <a:pt x="0" y="210705"/>
                  </a:lnTo>
                  <a:lnTo>
                    <a:pt x="1952" y="249030"/>
                  </a:lnTo>
                  <a:lnTo>
                    <a:pt x="13093" y="293422"/>
                  </a:lnTo>
                  <a:lnTo>
                    <a:pt x="28708" y="319813"/>
                  </a:lnTo>
                  <a:lnTo>
                    <a:pt x="63351" y="355756"/>
                  </a:lnTo>
                  <a:lnTo>
                    <a:pt x="114397" y="380612"/>
                  </a:lnTo>
                  <a:lnTo>
                    <a:pt x="151402" y="386331"/>
                  </a:lnTo>
                  <a:lnTo>
                    <a:pt x="172043" y="381430"/>
                  </a:lnTo>
                  <a:lnTo>
                    <a:pt x="230429" y="345983"/>
                  </a:lnTo>
                  <a:lnTo>
                    <a:pt x="250060" y="331132"/>
                  </a:lnTo>
                  <a:lnTo>
                    <a:pt x="295086" y="279725"/>
                  </a:lnTo>
                  <a:lnTo>
                    <a:pt x="317038" y="224731"/>
                  </a:lnTo>
                  <a:lnTo>
                    <a:pt x="323207" y="170642"/>
                  </a:lnTo>
                  <a:lnTo>
                    <a:pt x="321305" y="118017"/>
                  </a:lnTo>
                  <a:lnTo>
                    <a:pt x="310064" y="84307"/>
                  </a:lnTo>
                  <a:lnTo>
                    <a:pt x="285304" y="47064"/>
                  </a:lnTo>
                  <a:lnTo>
                    <a:pt x="256713" y="18347"/>
                  </a:lnTo>
                  <a:lnTo>
                    <a:pt x="238345" y="8481"/>
                  </a:lnTo>
                  <a:lnTo>
                    <a:pt x="189552" y="1021"/>
                  </a:lnTo>
                  <a:lnTo>
                    <a:pt x="162483" y="0"/>
                  </a:lnTo>
                  <a:lnTo>
                    <a:pt x="141093" y="5786"/>
                  </a:lnTo>
                  <a:lnTo>
                    <a:pt x="114155" y="20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5547772" y="2926922"/>
            <a:ext cx="461686" cy="373698"/>
            <a:chOff x="5547772" y="2926922"/>
            <a:chExt cx="461686" cy="373698"/>
          </a:xfrm>
        </p:grpSpPr>
        <p:sp>
          <p:nvSpPr>
            <p:cNvPr id="85" name="Freeform 84"/>
            <p:cNvSpPr/>
            <p:nvPr/>
          </p:nvSpPr>
          <p:spPr>
            <a:xfrm>
              <a:off x="5716974" y="2926922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0" y="181550"/>
                  </a:lnTo>
                  <a:lnTo>
                    <a:pt x="0" y="244092"/>
                  </a:lnTo>
                  <a:lnTo>
                    <a:pt x="0" y="306289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47772" y="2937450"/>
              <a:ext cx="158674" cy="203440"/>
            </a:xfrm>
            <a:custGeom>
              <a:avLst/>
              <a:gdLst/>
              <a:ahLst/>
              <a:cxnLst/>
              <a:rect l="0" t="0" r="0" b="0"/>
              <a:pathLst>
                <a:path w="158674" h="203440">
                  <a:moveTo>
                    <a:pt x="158673" y="147399"/>
                  </a:moveTo>
                  <a:lnTo>
                    <a:pt x="104798" y="172593"/>
                  </a:lnTo>
                  <a:lnTo>
                    <a:pt x="42752" y="196279"/>
                  </a:lnTo>
                  <a:lnTo>
                    <a:pt x="21755" y="203439"/>
                  </a:lnTo>
                  <a:lnTo>
                    <a:pt x="13582" y="202306"/>
                  </a:lnTo>
                  <a:lnTo>
                    <a:pt x="6964" y="198042"/>
                  </a:lnTo>
                  <a:lnTo>
                    <a:pt x="1382" y="191690"/>
                  </a:lnTo>
                  <a:lnTo>
                    <a:pt x="0" y="185115"/>
                  </a:lnTo>
                  <a:lnTo>
                    <a:pt x="1419" y="178392"/>
                  </a:lnTo>
                  <a:lnTo>
                    <a:pt x="30195" y="122247"/>
                  </a:lnTo>
                  <a:lnTo>
                    <a:pt x="56833" y="64019"/>
                  </a:lnTo>
                  <a:lnTo>
                    <a:pt x="70620" y="24344"/>
                  </a:lnTo>
                  <a:lnTo>
                    <a:pt x="744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37582" y="2926922"/>
              <a:ext cx="171876" cy="373698"/>
            </a:xfrm>
            <a:custGeom>
              <a:avLst/>
              <a:gdLst/>
              <a:ahLst/>
              <a:cxnLst/>
              <a:rect l="0" t="0" r="0" b="0"/>
              <a:pathLst>
                <a:path w="171876" h="373698">
                  <a:moveTo>
                    <a:pt x="153133" y="0"/>
                  </a:moveTo>
                  <a:lnTo>
                    <a:pt x="115655" y="8333"/>
                  </a:lnTo>
                  <a:lnTo>
                    <a:pt x="80807" y="6759"/>
                  </a:lnTo>
                  <a:lnTo>
                    <a:pt x="32001" y="1335"/>
                  </a:lnTo>
                  <a:lnTo>
                    <a:pt x="22075" y="4400"/>
                  </a:lnTo>
                  <a:lnTo>
                    <a:pt x="14288" y="9952"/>
                  </a:lnTo>
                  <a:lnTo>
                    <a:pt x="7927" y="17163"/>
                  </a:lnTo>
                  <a:lnTo>
                    <a:pt x="860" y="40773"/>
                  </a:lnTo>
                  <a:lnTo>
                    <a:pt x="0" y="80711"/>
                  </a:lnTo>
                  <a:lnTo>
                    <a:pt x="6148" y="143643"/>
                  </a:lnTo>
                  <a:lnTo>
                    <a:pt x="10987" y="166787"/>
                  </a:lnTo>
                  <a:lnTo>
                    <a:pt x="15085" y="170853"/>
                  </a:lnTo>
                  <a:lnTo>
                    <a:pt x="20157" y="170054"/>
                  </a:lnTo>
                  <a:lnTo>
                    <a:pt x="41593" y="158401"/>
                  </a:lnTo>
                  <a:lnTo>
                    <a:pt x="80278" y="143983"/>
                  </a:lnTo>
                  <a:lnTo>
                    <a:pt x="100866" y="146271"/>
                  </a:lnTo>
                  <a:lnTo>
                    <a:pt x="120544" y="155086"/>
                  </a:lnTo>
                  <a:lnTo>
                    <a:pt x="137089" y="166803"/>
                  </a:lnTo>
                  <a:lnTo>
                    <a:pt x="149122" y="186049"/>
                  </a:lnTo>
                  <a:lnTo>
                    <a:pt x="168982" y="242869"/>
                  </a:lnTo>
                  <a:lnTo>
                    <a:pt x="171875" y="268599"/>
                  </a:lnTo>
                  <a:lnTo>
                    <a:pt x="166922" y="292512"/>
                  </a:lnTo>
                  <a:lnTo>
                    <a:pt x="150979" y="322587"/>
                  </a:lnTo>
                  <a:lnTo>
                    <a:pt x="124631" y="353709"/>
                  </a:lnTo>
                  <a:lnTo>
                    <a:pt x="104590" y="361925"/>
                  </a:lnTo>
                  <a:lnTo>
                    <a:pt x="50727" y="373697"/>
                  </a:lnTo>
                  <a:lnTo>
                    <a:pt x="26791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5274777" y="3379647"/>
            <a:ext cx="873866" cy="936361"/>
            <a:chOff x="5274777" y="3379647"/>
            <a:chExt cx="873866" cy="936361"/>
          </a:xfrm>
        </p:grpSpPr>
        <p:sp>
          <p:nvSpPr>
            <p:cNvPr id="89" name="Freeform 88"/>
            <p:cNvSpPr/>
            <p:nvPr/>
          </p:nvSpPr>
          <p:spPr>
            <a:xfrm>
              <a:off x="5348477" y="3558632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94756" y="0"/>
                  </a:moveTo>
                  <a:lnTo>
                    <a:pt x="58839" y="53875"/>
                  </a:lnTo>
                  <a:lnTo>
                    <a:pt x="18645" y="11358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327419" y="3590217"/>
              <a:ext cx="115815" cy="126343"/>
            </a:xfrm>
            <a:custGeom>
              <a:avLst/>
              <a:gdLst/>
              <a:ahLst/>
              <a:cxnLst/>
              <a:rect l="0" t="0" r="0" b="0"/>
              <a:pathLst>
                <a:path w="115815" h="126343">
                  <a:moveTo>
                    <a:pt x="0" y="0"/>
                  </a:moveTo>
                  <a:lnTo>
                    <a:pt x="59594" y="49498"/>
                  </a:lnTo>
                  <a:lnTo>
                    <a:pt x="86555" y="78451"/>
                  </a:lnTo>
                  <a:lnTo>
                    <a:pt x="115814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826492" y="3379647"/>
              <a:ext cx="143167" cy="379467"/>
            </a:xfrm>
            <a:custGeom>
              <a:avLst/>
              <a:gdLst/>
              <a:ahLst/>
              <a:cxnLst/>
              <a:rect l="0" t="0" r="0" b="0"/>
              <a:pathLst>
                <a:path w="143167" h="379467">
                  <a:moveTo>
                    <a:pt x="143166" y="84228"/>
                  </a:moveTo>
                  <a:lnTo>
                    <a:pt x="113857" y="119126"/>
                  </a:lnTo>
                  <a:lnTo>
                    <a:pt x="81933" y="179275"/>
                  </a:lnTo>
                  <a:lnTo>
                    <a:pt x="56535" y="239999"/>
                  </a:lnTo>
                  <a:lnTo>
                    <a:pt x="35977" y="283844"/>
                  </a:lnTo>
                  <a:lnTo>
                    <a:pt x="29908" y="321318"/>
                  </a:lnTo>
                  <a:lnTo>
                    <a:pt x="33699" y="356468"/>
                  </a:lnTo>
                  <a:lnTo>
                    <a:pt x="38602" y="365157"/>
                  </a:lnTo>
                  <a:lnTo>
                    <a:pt x="53409" y="377932"/>
                  </a:lnTo>
                  <a:lnTo>
                    <a:pt x="62271" y="379466"/>
                  </a:lnTo>
                  <a:lnTo>
                    <a:pt x="81476" y="374932"/>
                  </a:lnTo>
                  <a:lnTo>
                    <a:pt x="106430" y="359226"/>
                  </a:lnTo>
                  <a:lnTo>
                    <a:pt x="118260" y="343320"/>
                  </a:lnTo>
                  <a:lnTo>
                    <a:pt x="135387" y="304513"/>
                  </a:lnTo>
                  <a:lnTo>
                    <a:pt x="140861" y="267911"/>
                  </a:lnTo>
                  <a:lnTo>
                    <a:pt x="131304" y="227430"/>
                  </a:lnTo>
                  <a:lnTo>
                    <a:pt x="113655" y="191389"/>
                  </a:lnTo>
                  <a:lnTo>
                    <a:pt x="94175" y="172410"/>
                  </a:lnTo>
                  <a:lnTo>
                    <a:pt x="31692" y="119554"/>
                  </a:lnTo>
                  <a:lnTo>
                    <a:pt x="10051" y="92746"/>
                  </a:lnTo>
                  <a:lnTo>
                    <a:pt x="2116" y="69687"/>
                  </a:lnTo>
                  <a:lnTo>
                    <a:pt x="0" y="56986"/>
                  </a:lnTo>
                  <a:lnTo>
                    <a:pt x="3887" y="33516"/>
                  </a:lnTo>
                  <a:lnTo>
                    <a:pt x="8199" y="22344"/>
                  </a:lnTo>
                  <a:lnTo>
                    <a:pt x="15753" y="14896"/>
                  </a:lnTo>
                  <a:lnTo>
                    <a:pt x="36625" y="6621"/>
                  </a:lnTo>
                  <a:lnTo>
                    <a:pt x="7999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74777" y="3887450"/>
              <a:ext cx="873866" cy="60737"/>
            </a:xfrm>
            <a:custGeom>
              <a:avLst/>
              <a:gdLst/>
              <a:ahLst/>
              <a:cxnLst/>
              <a:rect l="0" t="0" r="0" b="0"/>
              <a:pathLst>
                <a:path w="873866" h="60737">
                  <a:moveTo>
                    <a:pt x="873865" y="18622"/>
                  </a:moveTo>
                  <a:lnTo>
                    <a:pt x="815248" y="13033"/>
                  </a:lnTo>
                  <a:lnTo>
                    <a:pt x="752669" y="1834"/>
                  </a:lnTo>
                  <a:lnTo>
                    <a:pt x="701345" y="0"/>
                  </a:lnTo>
                  <a:lnTo>
                    <a:pt x="650263" y="5175"/>
                  </a:lnTo>
                  <a:lnTo>
                    <a:pt x="601462" y="7229"/>
                  </a:lnTo>
                  <a:lnTo>
                    <a:pt x="559385" y="7709"/>
                  </a:lnTo>
                  <a:lnTo>
                    <a:pt x="513387" y="7923"/>
                  </a:lnTo>
                  <a:lnTo>
                    <a:pt x="450812" y="8043"/>
                  </a:lnTo>
                  <a:lnTo>
                    <a:pt x="393336" y="13673"/>
                  </a:lnTo>
                  <a:lnTo>
                    <a:pt x="339782" y="18815"/>
                  </a:lnTo>
                  <a:lnTo>
                    <a:pt x="294608" y="26738"/>
                  </a:lnTo>
                  <a:lnTo>
                    <a:pt x="234430" y="36494"/>
                  </a:lnTo>
                  <a:lnTo>
                    <a:pt x="183065" y="45625"/>
                  </a:lnTo>
                  <a:lnTo>
                    <a:pt x="126771" y="50019"/>
                  </a:lnTo>
                  <a:lnTo>
                    <a:pt x="78246" y="57041"/>
                  </a:lnTo>
                  <a:lnTo>
                    <a:pt x="22518" y="60006"/>
                  </a:lnTo>
                  <a:lnTo>
                    <a:pt x="0" y="60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866485" y="3979772"/>
              <a:ext cx="216298" cy="275609"/>
            </a:xfrm>
            <a:custGeom>
              <a:avLst/>
              <a:gdLst/>
              <a:ahLst/>
              <a:cxnLst/>
              <a:rect l="0" t="0" r="0" b="0"/>
              <a:pathLst>
                <a:path w="216298" h="275609">
                  <a:moveTo>
                    <a:pt x="145287" y="31585"/>
                  </a:moveTo>
                  <a:lnTo>
                    <a:pt x="128519" y="25996"/>
                  </a:lnTo>
                  <a:lnTo>
                    <a:pt x="121240" y="26689"/>
                  </a:lnTo>
                  <a:lnTo>
                    <a:pt x="80105" y="45210"/>
                  </a:lnTo>
                  <a:lnTo>
                    <a:pt x="63284" y="58698"/>
                  </a:lnTo>
                  <a:lnTo>
                    <a:pt x="13926" y="108011"/>
                  </a:lnTo>
                  <a:lnTo>
                    <a:pt x="8580" y="117631"/>
                  </a:lnTo>
                  <a:lnTo>
                    <a:pt x="0" y="173927"/>
                  </a:lnTo>
                  <a:lnTo>
                    <a:pt x="853" y="214790"/>
                  </a:lnTo>
                  <a:lnTo>
                    <a:pt x="9345" y="234282"/>
                  </a:lnTo>
                  <a:lnTo>
                    <a:pt x="32868" y="258410"/>
                  </a:lnTo>
                  <a:lnTo>
                    <a:pt x="67654" y="274788"/>
                  </a:lnTo>
                  <a:lnTo>
                    <a:pt x="79493" y="275608"/>
                  </a:lnTo>
                  <a:lnTo>
                    <a:pt x="134413" y="259717"/>
                  </a:lnTo>
                  <a:lnTo>
                    <a:pt x="160652" y="243589"/>
                  </a:lnTo>
                  <a:lnTo>
                    <a:pt x="183245" y="223993"/>
                  </a:lnTo>
                  <a:lnTo>
                    <a:pt x="199167" y="197779"/>
                  </a:lnTo>
                  <a:lnTo>
                    <a:pt x="213858" y="156311"/>
                  </a:lnTo>
                  <a:lnTo>
                    <a:pt x="216297" y="118973"/>
                  </a:lnTo>
                  <a:lnTo>
                    <a:pt x="208961" y="85164"/>
                  </a:lnTo>
                  <a:lnTo>
                    <a:pt x="179524" y="31708"/>
                  </a:lnTo>
                  <a:lnTo>
                    <a:pt x="1452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10486" y="3975819"/>
              <a:ext cx="172449" cy="325402"/>
            </a:xfrm>
            <a:custGeom>
              <a:avLst/>
              <a:gdLst/>
              <a:ahLst/>
              <a:cxnLst/>
              <a:rect l="0" t="0" r="0" b="0"/>
              <a:pathLst>
                <a:path w="172449" h="325402">
                  <a:moveTo>
                    <a:pt x="85389" y="25010"/>
                  </a:moveTo>
                  <a:lnTo>
                    <a:pt x="25796" y="74508"/>
                  </a:lnTo>
                  <a:lnTo>
                    <a:pt x="4691" y="95308"/>
                  </a:lnTo>
                  <a:lnTo>
                    <a:pt x="1175" y="95272"/>
                  </a:lnTo>
                  <a:lnTo>
                    <a:pt x="0" y="90568"/>
                  </a:lnTo>
                  <a:lnTo>
                    <a:pt x="387" y="82753"/>
                  </a:lnTo>
                  <a:lnTo>
                    <a:pt x="12110" y="54987"/>
                  </a:lnTo>
                  <a:lnTo>
                    <a:pt x="30402" y="30122"/>
                  </a:lnTo>
                  <a:lnTo>
                    <a:pt x="56228" y="13527"/>
                  </a:lnTo>
                  <a:lnTo>
                    <a:pt x="86108" y="1200"/>
                  </a:lnTo>
                  <a:lnTo>
                    <a:pt x="106766" y="0"/>
                  </a:lnTo>
                  <a:lnTo>
                    <a:pt x="117188" y="1318"/>
                  </a:lnTo>
                  <a:lnTo>
                    <a:pt x="125305" y="5705"/>
                  </a:lnTo>
                  <a:lnTo>
                    <a:pt x="137445" y="19940"/>
                  </a:lnTo>
                  <a:lnTo>
                    <a:pt x="143620" y="41084"/>
                  </a:lnTo>
                  <a:lnTo>
                    <a:pt x="145195" y="64909"/>
                  </a:lnTo>
                  <a:lnTo>
                    <a:pt x="141995" y="87196"/>
                  </a:lnTo>
                  <a:lnTo>
                    <a:pt x="130435" y="105681"/>
                  </a:lnTo>
                  <a:lnTo>
                    <a:pt x="97474" y="139185"/>
                  </a:lnTo>
                  <a:lnTo>
                    <a:pt x="100899" y="135806"/>
                  </a:lnTo>
                  <a:lnTo>
                    <a:pt x="106258" y="135138"/>
                  </a:lnTo>
                  <a:lnTo>
                    <a:pt x="121570" y="137517"/>
                  </a:lnTo>
                  <a:lnTo>
                    <a:pt x="144333" y="151022"/>
                  </a:lnTo>
                  <a:lnTo>
                    <a:pt x="155650" y="166413"/>
                  </a:lnTo>
                  <a:lnTo>
                    <a:pt x="172448" y="210478"/>
                  </a:lnTo>
                  <a:lnTo>
                    <a:pt x="172276" y="250499"/>
                  </a:lnTo>
                  <a:lnTo>
                    <a:pt x="164816" y="286404"/>
                  </a:lnTo>
                  <a:lnTo>
                    <a:pt x="149156" y="305351"/>
                  </a:lnTo>
                  <a:lnTo>
                    <a:pt x="126598" y="319232"/>
                  </a:lnTo>
                  <a:lnTo>
                    <a:pt x="100975" y="325401"/>
                  </a:lnTo>
                  <a:lnTo>
                    <a:pt x="47061" y="321353"/>
                  </a:lnTo>
                  <a:lnTo>
                    <a:pt x="22218" y="319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33503" y="4000829"/>
              <a:ext cx="143772" cy="315179"/>
            </a:xfrm>
            <a:custGeom>
              <a:avLst/>
              <a:gdLst/>
              <a:ahLst/>
              <a:cxnLst/>
              <a:rect l="0" t="0" r="0" b="0"/>
              <a:pathLst>
                <a:path w="143772" h="315179">
                  <a:moveTo>
                    <a:pt x="93999" y="0"/>
                  </a:moveTo>
                  <a:lnTo>
                    <a:pt x="82821" y="11178"/>
                  </a:lnTo>
                  <a:lnTo>
                    <a:pt x="53566" y="73217"/>
                  </a:lnTo>
                  <a:lnTo>
                    <a:pt x="34193" y="124123"/>
                  </a:lnTo>
                  <a:lnTo>
                    <a:pt x="12169" y="179239"/>
                  </a:lnTo>
                  <a:lnTo>
                    <a:pt x="1796" y="235186"/>
                  </a:lnTo>
                  <a:lnTo>
                    <a:pt x="0" y="277265"/>
                  </a:lnTo>
                  <a:lnTo>
                    <a:pt x="5819" y="299094"/>
                  </a:lnTo>
                  <a:lnTo>
                    <a:pt x="10645" y="308190"/>
                  </a:lnTo>
                  <a:lnTo>
                    <a:pt x="17373" y="313085"/>
                  </a:lnTo>
                  <a:lnTo>
                    <a:pt x="25368" y="315178"/>
                  </a:lnTo>
                  <a:lnTo>
                    <a:pt x="53387" y="312535"/>
                  </a:lnTo>
                  <a:lnTo>
                    <a:pt x="83916" y="301223"/>
                  </a:lnTo>
                  <a:lnTo>
                    <a:pt x="103556" y="288295"/>
                  </a:lnTo>
                  <a:lnTo>
                    <a:pt x="126596" y="261286"/>
                  </a:lnTo>
                  <a:lnTo>
                    <a:pt x="136953" y="241299"/>
                  </a:lnTo>
                  <a:lnTo>
                    <a:pt x="143771" y="204727"/>
                  </a:lnTo>
                  <a:lnTo>
                    <a:pt x="140202" y="169844"/>
                  </a:lnTo>
                  <a:lnTo>
                    <a:pt x="135330" y="161192"/>
                  </a:lnTo>
                  <a:lnTo>
                    <a:pt x="120557" y="148460"/>
                  </a:lnTo>
                  <a:lnTo>
                    <a:pt x="111704" y="145767"/>
                  </a:lnTo>
                  <a:lnTo>
                    <a:pt x="92509" y="145893"/>
                  </a:lnTo>
                  <a:lnTo>
                    <a:pt x="75400" y="156088"/>
                  </a:lnTo>
                  <a:lnTo>
                    <a:pt x="4135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5558385" y="2642653"/>
            <a:ext cx="105947" cy="221099"/>
            <a:chOff x="5558385" y="2642653"/>
            <a:chExt cx="105947" cy="221099"/>
          </a:xfrm>
        </p:grpSpPr>
        <p:sp>
          <p:nvSpPr>
            <p:cNvPr id="97" name="Freeform 96"/>
            <p:cNvSpPr/>
            <p:nvPr/>
          </p:nvSpPr>
          <p:spPr>
            <a:xfrm>
              <a:off x="5645470" y="2642653"/>
              <a:ext cx="18862" cy="221099"/>
            </a:xfrm>
            <a:custGeom>
              <a:avLst/>
              <a:gdLst/>
              <a:ahLst/>
              <a:cxnLst/>
              <a:rect l="0" t="0" r="0" b="0"/>
              <a:pathLst>
                <a:path w="18862" h="221099">
                  <a:moveTo>
                    <a:pt x="8333" y="0"/>
                  </a:moveTo>
                  <a:lnTo>
                    <a:pt x="0" y="37477"/>
                  </a:lnTo>
                  <a:lnTo>
                    <a:pt x="1574" y="72325"/>
                  </a:lnTo>
                  <a:lnTo>
                    <a:pt x="7443" y="134566"/>
                  </a:lnTo>
                  <a:lnTo>
                    <a:pt x="11277" y="186631"/>
                  </a:lnTo>
                  <a:lnTo>
                    <a:pt x="1886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558385" y="2705823"/>
              <a:ext cx="105947" cy="114717"/>
            </a:xfrm>
            <a:custGeom>
              <a:avLst/>
              <a:gdLst/>
              <a:ahLst/>
              <a:cxnLst/>
              <a:rect l="0" t="0" r="0" b="0"/>
              <a:pathLst>
                <a:path w="105947" h="114717">
                  <a:moveTo>
                    <a:pt x="105946" y="42114"/>
                  </a:moveTo>
                  <a:lnTo>
                    <a:pt x="50859" y="91613"/>
                  </a:lnTo>
                  <a:lnTo>
                    <a:pt x="26583" y="112412"/>
                  </a:lnTo>
                  <a:lnTo>
                    <a:pt x="19112" y="114716"/>
                  </a:lnTo>
                  <a:lnTo>
                    <a:pt x="11792" y="113912"/>
                  </a:lnTo>
                  <a:lnTo>
                    <a:pt x="4573" y="111037"/>
                  </a:lnTo>
                  <a:lnTo>
                    <a:pt x="929" y="104440"/>
                  </a:lnTo>
                  <a:lnTo>
                    <a:pt x="0" y="84633"/>
                  </a:lnTo>
                  <a:lnTo>
                    <a:pt x="8908" y="31639"/>
                  </a:lnTo>
                  <a:lnTo>
                    <a:pt x="11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Freeform 99"/>
          <p:cNvSpPr/>
          <p:nvPr/>
        </p:nvSpPr>
        <p:spPr>
          <a:xfrm>
            <a:off x="3382513" y="1086716"/>
            <a:ext cx="218234" cy="502802"/>
          </a:xfrm>
          <a:custGeom>
            <a:avLst/>
            <a:gdLst/>
            <a:ahLst/>
            <a:cxnLst/>
            <a:rect l="0" t="0" r="0" b="0"/>
            <a:pathLst>
              <a:path w="218234" h="502802">
                <a:moveTo>
                  <a:pt x="218233" y="103004"/>
                </a:moveTo>
                <a:lnTo>
                  <a:pt x="188924" y="137901"/>
                </a:lnTo>
                <a:lnTo>
                  <a:pt x="166352" y="190787"/>
                </a:lnTo>
                <a:lnTo>
                  <a:pt x="139737" y="250654"/>
                </a:lnTo>
                <a:lnTo>
                  <a:pt x="112694" y="303788"/>
                </a:lnTo>
                <a:lnTo>
                  <a:pt x="84821" y="359344"/>
                </a:lnTo>
                <a:lnTo>
                  <a:pt x="61223" y="417954"/>
                </a:lnTo>
                <a:lnTo>
                  <a:pt x="53168" y="453296"/>
                </a:lnTo>
                <a:lnTo>
                  <a:pt x="52037" y="466383"/>
                </a:lnTo>
                <a:lnTo>
                  <a:pt x="57021" y="487164"/>
                </a:lnTo>
                <a:lnTo>
                  <a:pt x="61625" y="495981"/>
                </a:lnTo>
                <a:lnTo>
                  <a:pt x="69374" y="500689"/>
                </a:lnTo>
                <a:lnTo>
                  <a:pt x="90462" y="502801"/>
                </a:lnTo>
                <a:lnTo>
                  <a:pt x="128642" y="491824"/>
                </a:lnTo>
                <a:lnTo>
                  <a:pt x="158412" y="473753"/>
                </a:lnTo>
                <a:lnTo>
                  <a:pt x="182051" y="447992"/>
                </a:lnTo>
                <a:lnTo>
                  <a:pt x="198283" y="418132"/>
                </a:lnTo>
                <a:lnTo>
                  <a:pt x="200398" y="394359"/>
                </a:lnTo>
                <a:lnTo>
                  <a:pt x="192223" y="346559"/>
                </a:lnTo>
                <a:lnTo>
                  <a:pt x="170937" y="304492"/>
                </a:lnTo>
                <a:lnTo>
                  <a:pt x="149887" y="279947"/>
                </a:lnTo>
                <a:lnTo>
                  <a:pt x="89393" y="232551"/>
                </a:lnTo>
                <a:lnTo>
                  <a:pt x="49283" y="210352"/>
                </a:lnTo>
                <a:lnTo>
                  <a:pt x="23634" y="184723"/>
                </a:lnTo>
                <a:lnTo>
                  <a:pt x="6806" y="154903"/>
                </a:lnTo>
                <a:lnTo>
                  <a:pt x="0" y="118251"/>
                </a:lnTo>
                <a:lnTo>
                  <a:pt x="3573" y="83345"/>
                </a:lnTo>
                <a:lnTo>
                  <a:pt x="12084" y="64631"/>
                </a:lnTo>
                <a:lnTo>
                  <a:pt x="24835" y="48514"/>
                </a:lnTo>
                <a:lnTo>
                  <a:pt x="51745" y="27457"/>
                </a:lnTo>
                <a:lnTo>
                  <a:pt x="102679" y="5419"/>
                </a:lnTo>
                <a:lnTo>
                  <a:pt x="139671" y="0"/>
                </a:lnTo>
                <a:lnTo>
                  <a:pt x="163429" y="4972"/>
                </a:lnTo>
                <a:lnTo>
                  <a:pt x="184517" y="16150"/>
                </a:lnTo>
                <a:lnTo>
                  <a:pt x="201688" y="32817"/>
                </a:lnTo>
                <a:lnTo>
                  <a:pt x="210880" y="55042"/>
                </a:lnTo>
                <a:lnTo>
                  <a:pt x="218233" y="1135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7" name="Group 106"/>
          <p:cNvGrpSpPr/>
          <p:nvPr/>
        </p:nvGrpSpPr>
        <p:grpSpPr>
          <a:xfrm>
            <a:off x="2147813" y="3579689"/>
            <a:ext cx="1484519" cy="1077801"/>
            <a:chOff x="2147813" y="3579689"/>
            <a:chExt cx="1484519" cy="1077801"/>
          </a:xfrm>
        </p:grpSpPr>
        <p:sp>
          <p:nvSpPr>
            <p:cNvPr id="101" name="Freeform 100"/>
            <p:cNvSpPr/>
            <p:nvPr/>
          </p:nvSpPr>
          <p:spPr>
            <a:xfrm>
              <a:off x="2632124" y="3600746"/>
              <a:ext cx="173810" cy="343251"/>
            </a:xfrm>
            <a:custGeom>
              <a:avLst/>
              <a:gdLst/>
              <a:ahLst/>
              <a:cxnLst/>
              <a:rect l="0" t="0" r="0" b="0"/>
              <a:pathLst>
                <a:path w="173810" h="343251">
                  <a:moveTo>
                    <a:pt x="94756" y="0"/>
                  </a:moveTo>
                  <a:lnTo>
                    <a:pt x="45258" y="49498"/>
                  </a:lnTo>
                  <a:lnTo>
                    <a:pt x="40701" y="49376"/>
                  </a:lnTo>
                  <a:lnTo>
                    <a:pt x="37662" y="44615"/>
                  </a:lnTo>
                  <a:lnTo>
                    <a:pt x="35637" y="36762"/>
                  </a:lnTo>
                  <a:lnTo>
                    <a:pt x="37796" y="29188"/>
                  </a:lnTo>
                  <a:lnTo>
                    <a:pt x="49553" y="14532"/>
                  </a:lnTo>
                  <a:lnTo>
                    <a:pt x="69597" y="6459"/>
                  </a:lnTo>
                  <a:lnTo>
                    <a:pt x="81493" y="4306"/>
                  </a:lnTo>
                  <a:lnTo>
                    <a:pt x="104069" y="8153"/>
                  </a:lnTo>
                  <a:lnTo>
                    <a:pt x="115003" y="12454"/>
                  </a:lnTo>
                  <a:lnTo>
                    <a:pt x="122292" y="20001"/>
                  </a:lnTo>
                  <a:lnTo>
                    <a:pt x="130391" y="40864"/>
                  </a:lnTo>
                  <a:lnTo>
                    <a:pt x="130871" y="62616"/>
                  </a:lnTo>
                  <a:lnTo>
                    <a:pt x="126015" y="82811"/>
                  </a:lnTo>
                  <a:lnTo>
                    <a:pt x="116058" y="99586"/>
                  </a:lnTo>
                  <a:lnTo>
                    <a:pt x="100714" y="111721"/>
                  </a:lnTo>
                  <a:lnTo>
                    <a:pt x="91709" y="116594"/>
                  </a:lnTo>
                  <a:lnTo>
                    <a:pt x="89216" y="122183"/>
                  </a:lnTo>
                  <a:lnTo>
                    <a:pt x="91063" y="128249"/>
                  </a:lnTo>
                  <a:lnTo>
                    <a:pt x="102474" y="141227"/>
                  </a:lnTo>
                  <a:lnTo>
                    <a:pt x="164631" y="196565"/>
                  </a:lnTo>
                  <a:lnTo>
                    <a:pt x="172605" y="219943"/>
                  </a:lnTo>
                  <a:lnTo>
                    <a:pt x="173809" y="248661"/>
                  </a:lnTo>
                  <a:lnTo>
                    <a:pt x="161333" y="288796"/>
                  </a:lnTo>
                  <a:lnTo>
                    <a:pt x="141649" y="316546"/>
                  </a:lnTo>
                  <a:lnTo>
                    <a:pt x="123787" y="332150"/>
                  </a:lnTo>
                  <a:lnTo>
                    <a:pt x="101030" y="340644"/>
                  </a:lnTo>
                  <a:lnTo>
                    <a:pt x="76487" y="343250"/>
                  </a:lnTo>
                  <a:lnTo>
                    <a:pt x="14283" y="33038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66934" y="3579689"/>
              <a:ext cx="156118" cy="334098"/>
            </a:xfrm>
            <a:custGeom>
              <a:avLst/>
              <a:gdLst/>
              <a:ahLst/>
              <a:cxnLst/>
              <a:rect l="0" t="0" r="0" b="0"/>
              <a:pathLst>
                <a:path w="156118" h="334098">
                  <a:moveTo>
                    <a:pt x="123159" y="0"/>
                  </a:moveTo>
                  <a:lnTo>
                    <a:pt x="80497" y="54114"/>
                  </a:lnTo>
                  <a:lnTo>
                    <a:pt x="53113" y="106648"/>
                  </a:lnTo>
                  <a:lnTo>
                    <a:pt x="30857" y="158890"/>
                  </a:lnTo>
                  <a:lnTo>
                    <a:pt x="11178" y="221008"/>
                  </a:lnTo>
                  <a:lnTo>
                    <a:pt x="0" y="274416"/>
                  </a:lnTo>
                  <a:lnTo>
                    <a:pt x="571" y="300947"/>
                  </a:lnTo>
                  <a:lnTo>
                    <a:pt x="8624" y="324437"/>
                  </a:lnTo>
                  <a:lnTo>
                    <a:pt x="16387" y="330935"/>
                  </a:lnTo>
                  <a:lnTo>
                    <a:pt x="26241" y="334097"/>
                  </a:lnTo>
                  <a:lnTo>
                    <a:pt x="59348" y="332958"/>
                  </a:lnTo>
                  <a:lnTo>
                    <a:pt x="79590" y="326966"/>
                  </a:lnTo>
                  <a:lnTo>
                    <a:pt x="118996" y="297460"/>
                  </a:lnTo>
                  <a:lnTo>
                    <a:pt x="140513" y="271410"/>
                  </a:lnTo>
                  <a:lnTo>
                    <a:pt x="156117" y="235875"/>
                  </a:lnTo>
                  <a:lnTo>
                    <a:pt x="154964" y="212458"/>
                  </a:lnTo>
                  <a:lnTo>
                    <a:pt x="151381" y="201300"/>
                  </a:lnTo>
                  <a:lnTo>
                    <a:pt x="144314" y="193862"/>
                  </a:lnTo>
                  <a:lnTo>
                    <a:pt x="123982" y="185596"/>
                  </a:lnTo>
                  <a:lnTo>
                    <a:pt x="102468" y="188162"/>
                  </a:lnTo>
                  <a:lnTo>
                    <a:pt x="42083" y="218784"/>
                  </a:lnTo>
                  <a:lnTo>
                    <a:pt x="17874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40162" y="3579689"/>
              <a:ext cx="268383" cy="317517"/>
            </a:xfrm>
            <a:custGeom>
              <a:avLst/>
              <a:gdLst/>
              <a:ahLst/>
              <a:cxnLst/>
              <a:rect l="0" t="0" r="0" b="0"/>
              <a:pathLst>
                <a:path w="268383" h="317517">
                  <a:moveTo>
                    <a:pt x="155257" y="10528"/>
                  </a:moveTo>
                  <a:lnTo>
                    <a:pt x="132901" y="10528"/>
                  </a:lnTo>
                  <a:lnTo>
                    <a:pt x="115685" y="16767"/>
                  </a:lnTo>
                  <a:lnTo>
                    <a:pt x="79980" y="39837"/>
                  </a:lnTo>
                  <a:lnTo>
                    <a:pt x="66039" y="56309"/>
                  </a:lnTo>
                  <a:lnTo>
                    <a:pt x="28477" y="116135"/>
                  </a:lnTo>
                  <a:lnTo>
                    <a:pt x="6342" y="157991"/>
                  </a:lnTo>
                  <a:lnTo>
                    <a:pt x="0" y="200710"/>
                  </a:lnTo>
                  <a:lnTo>
                    <a:pt x="3710" y="239234"/>
                  </a:lnTo>
                  <a:lnTo>
                    <a:pt x="17808" y="272875"/>
                  </a:lnTo>
                  <a:lnTo>
                    <a:pt x="36802" y="299481"/>
                  </a:lnTo>
                  <a:lnTo>
                    <a:pt x="62838" y="316592"/>
                  </a:lnTo>
                  <a:lnTo>
                    <a:pt x="72587" y="317516"/>
                  </a:lnTo>
                  <a:lnTo>
                    <a:pt x="123877" y="301804"/>
                  </a:lnTo>
                  <a:lnTo>
                    <a:pt x="186861" y="266104"/>
                  </a:lnTo>
                  <a:lnTo>
                    <a:pt x="220555" y="237354"/>
                  </a:lnTo>
                  <a:lnTo>
                    <a:pt x="246621" y="199093"/>
                  </a:lnTo>
                  <a:lnTo>
                    <a:pt x="265945" y="146104"/>
                  </a:lnTo>
                  <a:lnTo>
                    <a:pt x="268382" y="107371"/>
                  </a:lnTo>
                  <a:lnTo>
                    <a:pt x="261045" y="67428"/>
                  </a:lnTo>
                  <a:lnTo>
                    <a:pt x="244574" y="34017"/>
                  </a:lnTo>
                  <a:lnTo>
                    <a:pt x="231608" y="16678"/>
                  </a:lnTo>
                  <a:lnTo>
                    <a:pt x="211808" y="7412"/>
                  </a:lnTo>
                  <a:lnTo>
                    <a:pt x="1763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26798" y="3737616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47813" y="4053471"/>
              <a:ext cx="1484519" cy="73701"/>
            </a:xfrm>
            <a:custGeom>
              <a:avLst/>
              <a:gdLst/>
              <a:ahLst/>
              <a:cxnLst/>
              <a:rect l="0" t="0" r="0" b="0"/>
              <a:pathLst>
                <a:path w="1484519" h="73701">
                  <a:moveTo>
                    <a:pt x="1484518" y="0"/>
                  </a:moveTo>
                  <a:lnTo>
                    <a:pt x="1427254" y="0"/>
                  </a:lnTo>
                  <a:lnTo>
                    <a:pt x="1377864" y="0"/>
                  </a:lnTo>
                  <a:lnTo>
                    <a:pt x="1319946" y="0"/>
                  </a:lnTo>
                  <a:lnTo>
                    <a:pt x="1274504" y="1170"/>
                  </a:lnTo>
                  <a:lnTo>
                    <a:pt x="1227012" y="5589"/>
                  </a:lnTo>
                  <a:lnTo>
                    <a:pt x="1171004" y="9065"/>
                  </a:lnTo>
                  <a:lnTo>
                    <a:pt x="1110157" y="10239"/>
                  </a:lnTo>
                  <a:lnTo>
                    <a:pt x="1053078" y="10471"/>
                  </a:lnTo>
                  <a:lnTo>
                    <a:pt x="996743" y="10517"/>
                  </a:lnTo>
                  <a:lnTo>
                    <a:pt x="933319" y="10526"/>
                  </a:lnTo>
                  <a:lnTo>
                    <a:pt x="871398" y="10528"/>
                  </a:lnTo>
                  <a:lnTo>
                    <a:pt x="820492" y="10529"/>
                  </a:lnTo>
                  <a:lnTo>
                    <a:pt x="768364" y="13648"/>
                  </a:lnTo>
                  <a:lnTo>
                    <a:pt x="718993" y="18862"/>
                  </a:lnTo>
                  <a:lnTo>
                    <a:pt x="671610" y="20407"/>
                  </a:lnTo>
                  <a:lnTo>
                    <a:pt x="620525" y="23984"/>
                  </a:lnTo>
                  <a:lnTo>
                    <a:pt x="565225" y="29333"/>
                  </a:lnTo>
                  <a:lnTo>
                    <a:pt x="510625" y="30918"/>
                  </a:lnTo>
                  <a:lnTo>
                    <a:pt x="461692" y="31388"/>
                  </a:lnTo>
                  <a:lnTo>
                    <a:pt x="410149" y="31527"/>
                  </a:lnTo>
                  <a:lnTo>
                    <a:pt x="357832" y="34688"/>
                  </a:lnTo>
                  <a:lnTo>
                    <a:pt x="305286" y="39914"/>
                  </a:lnTo>
                  <a:lnTo>
                    <a:pt x="255792" y="41462"/>
                  </a:lnTo>
                  <a:lnTo>
                    <a:pt x="197146" y="47575"/>
                  </a:lnTo>
                  <a:lnTo>
                    <a:pt x="140501" y="52812"/>
                  </a:lnTo>
                  <a:lnTo>
                    <a:pt x="84252" y="60778"/>
                  </a:lnTo>
                  <a:lnTo>
                    <a:pt x="28081" y="6828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077979" y="4232455"/>
              <a:ext cx="371679" cy="425035"/>
            </a:xfrm>
            <a:custGeom>
              <a:avLst/>
              <a:gdLst/>
              <a:ahLst/>
              <a:cxnLst/>
              <a:rect l="0" t="0" r="0" b="0"/>
              <a:pathLst>
                <a:path w="371679" h="425035">
                  <a:moveTo>
                    <a:pt x="249026" y="52643"/>
                  </a:moveTo>
                  <a:lnTo>
                    <a:pt x="190409" y="52643"/>
                  </a:lnTo>
                  <a:lnTo>
                    <a:pt x="150029" y="63821"/>
                  </a:lnTo>
                  <a:lnTo>
                    <a:pt x="114019" y="81952"/>
                  </a:lnTo>
                  <a:lnTo>
                    <a:pt x="56523" y="140647"/>
                  </a:lnTo>
                  <a:lnTo>
                    <a:pt x="36270" y="170745"/>
                  </a:lnTo>
                  <a:lnTo>
                    <a:pt x="15234" y="222244"/>
                  </a:lnTo>
                  <a:lnTo>
                    <a:pt x="4739" y="249684"/>
                  </a:lnTo>
                  <a:lnTo>
                    <a:pt x="0" y="292610"/>
                  </a:lnTo>
                  <a:lnTo>
                    <a:pt x="8286" y="352684"/>
                  </a:lnTo>
                  <a:lnTo>
                    <a:pt x="15688" y="375508"/>
                  </a:lnTo>
                  <a:lnTo>
                    <a:pt x="26777" y="393451"/>
                  </a:lnTo>
                  <a:lnTo>
                    <a:pt x="42624" y="406104"/>
                  </a:lnTo>
                  <a:lnTo>
                    <a:pt x="81393" y="423760"/>
                  </a:lnTo>
                  <a:lnTo>
                    <a:pt x="101993" y="425034"/>
                  </a:lnTo>
                  <a:lnTo>
                    <a:pt x="164830" y="410029"/>
                  </a:lnTo>
                  <a:lnTo>
                    <a:pt x="206918" y="390870"/>
                  </a:lnTo>
                  <a:lnTo>
                    <a:pt x="270083" y="336104"/>
                  </a:lnTo>
                  <a:lnTo>
                    <a:pt x="327665" y="282736"/>
                  </a:lnTo>
                  <a:lnTo>
                    <a:pt x="356232" y="219972"/>
                  </a:lnTo>
                  <a:lnTo>
                    <a:pt x="366863" y="191352"/>
                  </a:lnTo>
                  <a:lnTo>
                    <a:pt x="371678" y="143525"/>
                  </a:lnTo>
                  <a:lnTo>
                    <a:pt x="363417" y="87970"/>
                  </a:lnTo>
                  <a:lnTo>
                    <a:pt x="356018" y="66004"/>
                  </a:lnTo>
                  <a:lnTo>
                    <a:pt x="325536" y="25402"/>
                  </a:lnTo>
                  <a:lnTo>
                    <a:pt x="299381" y="9347"/>
                  </a:lnTo>
                  <a:lnTo>
                    <a:pt x="244631" y="1847"/>
                  </a:lnTo>
                  <a:lnTo>
                    <a:pt x="196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2014-12-15T17:16:12Z</dcterms:created>
  <dcterms:modified xsi:type="dcterms:W3CDTF">2014-12-15T17:17:34Z</dcterms:modified>
</cp:coreProperties>
</file>